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2" r:id="rId1"/>
  </p:sldMasterIdLst>
  <p:sldIdLst>
    <p:sldId id="256" r:id="rId2"/>
    <p:sldId id="257" r:id="rId3"/>
    <p:sldId id="268" r:id="rId4"/>
    <p:sldId id="258" r:id="rId5"/>
    <p:sldId id="259" r:id="rId6"/>
    <p:sldId id="267" r:id="rId7"/>
    <p:sldId id="266" r:id="rId8"/>
    <p:sldId id="261" r:id="rId9"/>
    <p:sldId id="271" r:id="rId10"/>
    <p:sldId id="260" r:id="rId11"/>
    <p:sldId id="263" r:id="rId12"/>
    <p:sldId id="262" r:id="rId13"/>
    <p:sldId id="264" r:id="rId14"/>
    <p:sldId id="265" r:id="rId15"/>
    <p:sldId id="269" r:id="rId16"/>
    <p:sldId id="270" r:id="rId17"/>
    <p:sldId id="272" r:id="rId18"/>
    <p:sldId id="274" r:id="rId19"/>
    <p:sldId id="273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3" r:id="rId28"/>
    <p:sldId id="280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503" autoAdjust="0"/>
    <p:restoredTop sz="94612" autoAdjust="0"/>
  </p:normalViewPr>
  <p:slideViewPr>
    <p:cSldViewPr>
      <p:cViewPr varScale="1">
        <p:scale>
          <a:sx n="86" d="100"/>
          <a:sy n="86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0337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63250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58337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85851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9434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1964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3053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54090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6904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3695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8795916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78783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334802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65771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02985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1397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04"/>
            <a:ext cx="1952272" cy="6853049"/>
            <a:chOff x="6627813" y="195650"/>
            <a:chExt cx="1952625" cy="5678101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65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336BE-95CB-4E06-AD49-D1081009ED1F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0592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  <p:sldLayoutId id="2147483874" r:id="rId12"/>
    <p:sldLayoutId id="2147483875" r:id="rId13"/>
    <p:sldLayoutId id="2147483876" r:id="rId14"/>
    <p:sldLayoutId id="2147483877" r:id="rId15"/>
    <p:sldLayoutId id="214748387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okryme.com/kurorty-kryma/sudak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1%D0%B0%D1%85%D1%87%D0%B8%D1%81%D0%B0%D1%80%D0%B0%D0%B9%D1%81%D0%BA%D0%B8%D0%B9_%D0%B8%D1%81%D1%82%D0%BE%D1%80%D0%B8%D0%BA%D0%BE-%D0%BA%D1%83%D0%BB%D1%8C%D1%82%D1%83%D1%80%D0%BD%D1%8B%D0%B9_%D0%B7%D0%B0%D0%BF%D0%BE%D0%B2%D0%B5%D0%B4%D0%BD%D0%B8%D0%BA" TargetMode="External"/><Relationship Id="rId2" Type="http://schemas.openxmlformats.org/officeDocument/2006/relationships/hyperlink" Target="https://ru.wikipedia.org/wiki/%D0%9A%D1%80%D1%8B%D0%BC%D1%81%D0%BA%D0%BE%D0%B5_%D1%85%D0%B0%D0%BD%D1%81%D1%82%D0%B2%D0%BE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jpeg"/><Relationship Id="rId4" Type="http://schemas.openxmlformats.org/officeDocument/2006/relationships/hyperlink" Target="https://ru.wikipedia.org/wiki/%D0%A7%D1%83%D1%80%D1%83%D0%BA-%D0%A1%D1%83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0%D0%B9-%D0%A2%D0%BE%D0%B4%D0%BE%D1%80" TargetMode="External"/><Relationship Id="rId7" Type="http://schemas.openxmlformats.org/officeDocument/2006/relationships/hyperlink" Target="https://ru.wikipedia.org/wiki/%D0%AE%D0%B6%D0%BD%D1%8B%D0%B9_%D0%B1%D0%B5%D1%80%D0%B5%D0%B3_%D0%9A%D1%80%D1%8B%D0%BC%D0%B0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ru.wikipedia.org/wiki/%D0%9A%D1%80%D1%8B%D0%BC" TargetMode="External"/><Relationship Id="rId5" Type="http://schemas.openxmlformats.org/officeDocument/2006/relationships/hyperlink" Target="https://ru.wikipedia.org/wiki/%D0%AF%D0%BB%D1%82%D0%B8%D0%BD%D1%81%D0%BA%D0%B8%D0%B9_%D0%B3%D0%BE%D1%80%D1%81%D0%BE%D0%B2%D0%B5%D1%82" TargetMode="External"/><Relationship Id="rId4" Type="http://schemas.openxmlformats.org/officeDocument/2006/relationships/hyperlink" Target="https://ru.wikipedia.org/wiki/%D0%93%D0%B0%D1%81%D0%BF%D1%80%D0%B0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8%D0%BC%D0%BF%D0%B5%D1%80%D0%B0%D1%82%D0%BE%D1%80" TargetMode="External"/><Relationship Id="rId7" Type="http://schemas.openxmlformats.org/officeDocument/2006/relationships/hyperlink" Target="https://ru.wikipedia.org/wiki/%D0%92%D0%BE%D1%80%D0%BE%D0%BD%D1%86%D0%BE%D0%B2%D1%81%D0%BA%D0%B8%D0%B9_%D0%B4%D0%B2%D0%BE%D1%80%D0%B5%D1%86_(%D0%90%D0%BB%D1%83%D0%BF%D0%BA%D0%B0)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ru.wikipedia.org/wiki/%D0%AE%D0%B6%D0%BD%D1%8B%D0%B9_%D0%B1%D0%B5%D1%80%D0%B5%D0%B3_%D0%9A%D1%80%D1%8B%D0%BC%D0%B0" TargetMode="External"/><Relationship Id="rId5" Type="http://schemas.openxmlformats.org/officeDocument/2006/relationships/hyperlink" Target="https://ru.wikipedia.org/wiki/%D0%92%D0%B5%D1%80%D1%85%D0%BD%D1%8F%D1%8F_%D0%9C%D0%B0%D1%81%D1%81%D0%B0%D0%BD%D0%B4%D1%80%D0%B0" TargetMode="External"/><Relationship Id="rId4" Type="http://schemas.openxmlformats.org/officeDocument/2006/relationships/hyperlink" Target="https://ru.wikipedia.org/wiki/%D0%90%D0%BB%D0%B5%D0%BA%D1%81%D0%B0%D0%BD%D0%B4%D1%80_III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urister.ru/world/europe/russia/region/krym" TargetMode="External"/><Relationship Id="rId2" Type="http://schemas.openxmlformats.org/officeDocument/2006/relationships/hyperlink" Target="https://wikiway.com/russia/krym/" TargetMode="Externa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509120"/>
            <a:ext cx="7772400" cy="945288"/>
          </a:xfrm>
        </p:spPr>
        <p:txBody>
          <a:bodyPr/>
          <a:lstStyle/>
          <a:p>
            <a:pPr algn="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Руководитель - специалист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 социальной работе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Халтурина А.В.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1772816"/>
            <a:ext cx="7772400" cy="288032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Школа пожилого возраста по направлению «Социальный туризм»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Тема: «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Тур 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по полуострову 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Крым».</a:t>
            </a:r>
            <a:endParaRPr lang="ru-RU" sz="65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(Виртуальная экскурсия)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40240" y="971544"/>
            <a:ext cx="5317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ГАУ «КЦСОН города </a:t>
            </a:r>
            <a:r>
              <a:rPr lang="ru-RU" dirty="0" smtClean="0"/>
              <a:t>Каменска-Уральского»</a:t>
            </a:r>
            <a:endParaRPr lang="ru-RU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908720"/>
            <a:ext cx="8064896" cy="5256584"/>
          </a:xfrm>
        </p:spPr>
        <p:txBody>
          <a:bodyPr>
            <a:normAutofit fontScale="92500" lnSpcReduction="10000"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Крым - яркий, удивительный и необычный полуостров. Ежегодно Крым посещают огромное количество туристов, которых привлекает в первую очередь великолепный климат, равно как и здешние достопримечательности и исторические места. Полуостров богат памятниками истории, культуры - здесь происходили великие события. 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Достопримечательности Крыма расположены по всему полуострову, в какую бы его часть вы не поехали - будет на что посмотреть. Самое лучшее время для отдыха - сентябрь и начало октября. В это время погода наиболее благосклонна к туристам, 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пляжы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полупусты. Крым называют сердцем планеты, жемчужиной, что неудивительно, если взглянуть на карту мира - полуостров находится в самом центре, по форме чем-то напоминая сердце планеты.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Полуостров часто называют - «мир в миниатюре» или «музей под открытым небом». И это на самом деле верно. Потрясающее сочетание различных форм рельефа и климата на такой малой территории придают Крыму особую уникальность. Здесь пересекались исторические пути многих народов и цивилизаций, поэтому история Крыма полна самых интересных событий. Славится Крым не только уникальными памятниками природы, но и многочисленными историческими и архитектурными достопримечательностями, музеями, парками, дворцами</a:t>
            </a:r>
          </a:p>
          <a:p>
            <a:endParaRPr lang="ru-RU" sz="12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Карта полуострова Крым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дминистратор\Desktop\1378829674_60-rossiyan-schitayut-krym-territoriey-rossii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217" y="1285859"/>
            <a:ext cx="8440625" cy="5022173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23528" y="404664"/>
            <a:ext cx="8003232" cy="864096"/>
          </a:xfrm>
        </p:spPr>
        <p:txBody>
          <a:bodyPr/>
          <a:lstStyle/>
          <a:p>
            <a:pPr algn="ctr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Воронцовский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дворец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Администратор\Desktop\59211808fdf399d7bd655c53a236ba19_08_vorontsovsky_dvorets_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57158" y="1571612"/>
            <a:ext cx="5658048" cy="4394145"/>
          </a:xfrm>
          <a:prstGeom prst="rect">
            <a:avLst/>
          </a:prstGeom>
          <a:noFill/>
        </p:spPr>
      </p:pic>
      <p:sp>
        <p:nvSpPr>
          <p:cNvPr id="9" name="Содержимое 8"/>
          <p:cNvSpPr>
            <a:spLocks noGrp="1"/>
          </p:cNvSpPr>
          <p:nvPr>
            <p:ph sz="quarter" idx="4"/>
          </p:nvPr>
        </p:nvSpPr>
        <p:spPr>
          <a:xfrm>
            <a:off x="6072198" y="1428736"/>
            <a:ext cx="2786082" cy="4357718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 подножия горы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Ай-Петри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городе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Алушта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находится один из красивейших дворцов Крыма.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Воронцовский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парк создавал главный садовник ЮБК Карл Кебах. 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Генуэзская крепость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Администратор\Desktop\basnia_i_ucastok_steni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571612"/>
            <a:ext cx="5442104" cy="3960441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929322" y="1928802"/>
            <a:ext cx="2857520" cy="4000527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Генуэзская крепость в 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Судаке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является наиболее сохранившейся средневековой крепостью в Крыму. Расположена она на Крепостной горе (второе название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Дженевез-Кая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Крепость очень велика – её площадь составляет 30 гектар.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Бахчисарайский дворец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5143504" y="1772816"/>
            <a:ext cx="3820983" cy="3816424"/>
          </a:xfrm>
        </p:spPr>
        <p:txBody>
          <a:bodyPr>
            <a:normAutofit fontScale="85000" lnSpcReduction="20000"/>
          </a:bodyPr>
          <a:lstStyle/>
          <a:p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Бахчисарайский дворец) — бывшая резиденция 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 tooltip="Крымское ханство"/>
              </a:rPr>
              <a:t>крымских ханов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Памятник истории и культуры общемирового значения, единственный в мире образец крымско-татарской дворцовой архитектуры .Дворец входит в состав 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 tooltip="Бахчисарайский историко-культурный заповедник"/>
              </a:rPr>
              <a:t>Бахчисарайского историко-культурного заповедника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Территория дворцового комплекса занимает 4,3 гектара. </a:t>
            </a:r>
          </a:p>
          <a:p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Дворец расположен на левом берегу реки </a:t>
            </a:r>
            <a:r>
              <a:rPr lang="ru-RU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4" tooltip="Чурук-Су"/>
              </a:rPr>
              <a:t>Чурук-Су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dirty="0"/>
          </a:p>
        </p:txBody>
      </p:sp>
      <p:pic>
        <p:nvPicPr>
          <p:cNvPr id="5122" name="Picture 2" descr="C:\Users\Администратор\Desktop\138346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714488"/>
            <a:ext cx="4760738" cy="3816424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Ласточкино гнездо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Администратор\Desktop\2bb87acc8e2df136a4fe9f266ef1b5a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714488"/>
            <a:ext cx="5113362" cy="4004731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500694" y="1928803"/>
            <a:ext cx="3463794" cy="3588430"/>
          </a:xfrm>
        </p:spPr>
        <p:txBody>
          <a:bodyPr>
            <a:normAutofit/>
          </a:bodyPr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Ла́сточкино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гнездо́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памятник архитектуры и истории, расположенный на отвесной 40-метровой Аврориной скале мыса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  <a:hlinkClick r:id="rId3" tooltip="Ай-Тодор"/>
              </a:rPr>
              <a:t>Ай-Тодор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в посёлке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  <a:hlinkClick r:id="rId4" tooltip="Гаспра"/>
              </a:rPr>
              <a:t>Гаспра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5" tooltip="Ялтинский горсовет"/>
              </a:rPr>
              <a:t>Ялтинский горсовет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6" tooltip="Крым"/>
              </a:rPr>
              <a:t>Крым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Ласточкино гнездо стало своеобразной эмблемой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7" tooltip="Южный берег Крыма"/>
              </a:rPr>
              <a:t>Южного берега Крыма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Форосская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церковь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Администратор\Desktop\7b313d78f3f1618756a590491b872a92_05_forosskaya_tserkov_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71612"/>
            <a:ext cx="4931355" cy="3384376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14942" y="1643050"/>
            <a:ext cx="3643338" cy="471727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Эта церковь славится в первую очередь своим расположением .От моря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Форосскую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церковь отделяет 472 м. Возведена она была в 1892 году на деньги чайного магната Кузнецова, имевшего плантации на Цейлоне.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12064"/>
            <a:ext cx="7665664" cy="9007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АДМИРАЛТЕЙСКИЙ  </a:t>
            </a:r>
            <a:r>
              <a:rPr lang="ru-RU" sz="2400" b="1" cap="all" dirty="0" err="1" smtClean="0">
                <a:latin typeface="Times New Roman" pitchFamily="18" charset="0"/>
                <a:cs typeface="Times New Roman" pitchFamily="18" charset="0"/>
              </a:rPr>
              <a:t>СоБОР</a:t>
            </a:r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  СВЯТОГО ВЛАДИМИРА</a:t>
            </a:r>
            <a:r>
              <a:rPr lang="ru-RU" cap="all" dirty="0" smtClean="0"/>
              <a:t/>
            </a:r>
            <a:br>
              <a:rPr lang="ru-RU" cap="all" dirty="0" smtClean="0"/>
            </a:b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4248472" cy="4936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88024" y="2000241"/>
            <a:ext cx="4104456" cy="3516992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Собор заложен 15 июля 1854 года на Центральном городском холме. Во время войны 1854-55 гг. работы были приостановлены и продолжены лишь в 1858 г.Собор построен в византийском стиле по проекту профессора архитектуры К.А. Тонна, первоначальный проект был доработан и изменен академиком A.A. Авдеевым.</a:t>
            </a:r>
          </a:p>
          <a:p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91264" cy="1296144"/>
          </a:xfrm>
        </p:spPr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Мраморная пещера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85720" y="1643050"/>
            <a:ext cx="5328593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715008" y="1714488"/>
            <a:ext cx="3321488" cy="4090776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Невероятная пещера в Крыму находится на нижнем плато горного массива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Чатыр-Даг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Открыли ее в 1987 году симферопольские спелеологи.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Общая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протяжённость всех разведанных залов составляет более 2 км, а глубин – 60 метров. 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Горный город Чуфут-Кале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Администратор\Desktop\fc51c0f714c63bad38f10c9325e8f3b7_04_gorny_gorod_chufut_kale_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72816"/>
            <a:ext cx="5106138" cy="3528392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429256" y="1928803"/>
            <a:ext cx="3535231" cy="3732446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Средневековый город-крепость находится в 2,5 км от Бахчисарая. Существует множество вариантов названий этого места, одним из самых популярных считают простой перевод с крымско-татарского языка, в соответствии с которым «Чуфут-Кале» - это еврейская крепость. Предполагают, что город возник предположительно в V – VI веках и служил укреплением на границе византийских владений.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Бухта Любви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дминистратор\Desktop\4d8d199244f94ab03c3793934970aac9_06_bukhta_lyubvi_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44824"/>
            <a:ext cx="4996968" cy="3528392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57818" y="1571612"/>
            <a:ext cx="3606670" cy="4161645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Бухта Любви является одним из самых главных украшений поселка Рыбачье. Сюда непросто добраться, но оно того стоит – вид на Черное море открывается потрясающий. Поскольку здесь находится жерло древнего вулкана, залитое кристально чистой водой, в бухте так и хочется раздеться и смотреть на мир под водой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Мыс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Айя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Администратор\Desktop\c9083bfe526b00166496aa0c92a801d8_11_mys_aya_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6"/>
            <a:ext cx="5081550" cy="3642452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57818" y="1571612"/>
            <a:ext cx="3534662" cy="3873612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Красивый мыс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находится на юго-востоке от Балаклавы. Название происходит от греческого слова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айос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что в переводе значит «святой». Это место с очень сильной энергетикой и древними растениями, которые не встретишь в других местах Крыма. Также место славится гротами у подножия и гигантской воронкой, покрытой огромными камнями разных оттенков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Храм Солнца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Администратор\Desktop\6f47943af1f5cf054bec6bdb74e38c33_02_khram_solntsa_0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4905049" cy="3744416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60032" y="1770501"/>
            <a:ext cx="4104456" cy="3746731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Необычное место силы, где можно зарядиться энергией природы, находится в районе залива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Ласпи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30 км от Севастополя. Ранее здесь был возведен древнейший монастырь святого Ильи, сейчас же от него остался только фундамент, но место осталось на моленным. Чуть ниже от останков святыни, на подъеме к вершине горы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Ильяс-Кая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и раскинулся Храм Солнца – композиция из скал, напоминающая руку. Именно поэтому место еще называют «Семь пальцев».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Водопад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Джур-джур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0" y="1772816"/>
            <a:ext cx="5184576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76056" y="1844825"/>
            <a:ext cx="3816424" cy="36004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Водопад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Джур-Джур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— самый мощный и неповторимо живописный водопад в Крыму. Он не иссякает даже в самые засушливые годы.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Гора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Ай-Петри</a:t>
            </a: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Администратор\Desktop\1362579743_aypetry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700808"/>
            <a:ext cx="5070622" cy="3871402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14942" y="1285860"/>
            <a:ext cx="3714776" cy="473542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Символом Крыма является гора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Ай-Петри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название которой переводится с греческого языка, как гора Святого Петра. Вершина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Ай-Петри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находится на высоте около 1 236 метров над уровнем моря. Гора входит в состав горного массива, в начале которого находится Ласточкино гнездо, а в конце знаменитые белые зубцы высотой до 15 метров.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Массандровский дворец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Администратор\Desktop\Image8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44823"/>
            <a:ext cx="4865296" cy="3946847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57818" y="1857364"/>
            <a:ext cx="3533645" cy="3803884"/>
          </a:xfrm>
        </p:spPr>
        <p:txBody>
          <a:bodyPr/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Масса́ндровский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дворе́ц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3" tooltip="Император"/>
              </a:rPr>
              <a:t>императора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4" tooltip="Александр III"/>
              </a:rPr>
              <a:t>Александра III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расположен в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5" tooltip="Верхняя Массандра"/>
              </a:rPr>
              <a:t>Верхней Массандре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на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6" tooltip="Южный берег Крыма"/>
              </a:rPr>
              <a:t>Южном берегу Крыма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Ныне это дворец-музей — филиал 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  <a:hlinkClick r:id="rId7" tooltip="Воронцовский дворец (Алупка)"/>
              </a:rPr>
              <a:t>Алупкинского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7" tooltip="Воронцовский дворец (Алупка)"/>
              </a:rPr>
              <a:t> дворцово-паркового музея-заповедника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Дом-музей А.П. Чехова в Ялте</a:t>
            </a:r>
            <a:endParaRPr lang="ru-RU" b="1" dirty="0"/>
          </a:p>
        </p:txBody>
      </p:sp>
      <p:pic>
        <p:nvPicPr>
          <p:cNvPr id="7170" name="Picture 2" descr="C:\Users\Администратор\Desktop\04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428868"/>
            <a:ext cx="4801396" cy="3312368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14942" y="2214554"/>
            <a:ext cx="3675951" cy="3587290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1898 г. А.П. Чехов переехал в Ялту на постоянное жительство по совету врачей вместе с матерью и сестрой Марией. Год спустя в д. Верхняя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Ашутка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на окраине города, построил дом. К нему приходили за советом учителя и врачи, за помощью - больные. На "Белой даче" в гостях у Антона Павловича бывали многие видные деятели литературы и искусства.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Башня ветров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7" name="Picture 3" descr="C:\Users\Администратор\Desktop\phoca_thumb_l_bashnya_vwtrov_ahtiar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000240"/>
            <a:ext cx="5088565" cy="3816424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57818" y="1714489"/>
            <a:ext cx="3462654" cy="358672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Башня ветров в Севастополе когда-то была составной частью здания морской библиотеки. 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Считается, что она является копией одной из самых интересных достопримечательностей Афин — мраморной башни.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12064"/>
            <a:ext cx="7560840" cy="7566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Железнодорожный вокзал Симферополя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Администратор\Desktop\vokzal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857364"/>
            <a:ext cx="5001617" cy="3744416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57818" y="1643050"/>
            <a:ext cx="3606670" cy="4162215"/>
          </a:xfrm>
        </p:spPr>
        <p:txBody>
          <a:bodyPr>
            <a:normAutofit/>
          </a:bodyPr>
          <a:lstStyle/>
          <a:p>
            <a:r>
              <a:rPr lang="ru-RU" dirty="0" smtClean="0"/>
              <a:t>Железнодорожный вокзал города Симферополя считается гостеприимными воротами Крыма. Отсюда гости полуострова начинают большинство своих крымских маршрутов, например, на Южный берег Крыма. </a:t>
            </a:r>
            <a:endParaRPr lang="ru-RU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512064"/>
            <a:ext cx="7377632" cy="7566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Керченский историко-археологический музей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Администратор\Desktop\-4-15fd9760-feee-418d-94de-c5f60cb7c2ca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857364"/>
            <a:ext cx="4964188" cy="3653395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14942" y="1785927"/>
            <a:ext cx="3677538" cy="4451386"/>
          </a:xfrm>
        </p:spPr>
        <p:txBody>
          <a:bodyPr>
            <a:normAutofit/>
          </a:bodyPr>
          <a:lstStyle/>
          <a:p>
            <a:pPr fontAlgn="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Путешествие по одному из старейших музеев на территории Украины подарит вам знакомство с античной и средневековой историей Керчи. Керченский историко-археологический музей - одно из мест, которые стоит посетить, побывав в древней Керчи.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90000"/>
                  </a:schemeClr>
                </a:solidFill>
              </a:rPr>
              <a:t>Крепость Керчь</a:t>
            </a:r>
            <a:endParaRPr lang="ru-RU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8194" name="Picture 2" descr="C:\Users\Администратор\Desktop\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928802"/>
            <a:ext cx="4730961" cy="3672408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00628" y="1714488"/>
            <a:ext cx="3891852" cy="4357717"/>
          </a:xfrm>
        </p:spPr>
        <p:txBody>
          <a:bodyPr>
            <a:normAutofit/>
          </a:bodyPr>
          <a:lstStyle/>
          <a:p>
            <a:r>
              <a:rPr lang="ru-RU" dirty="0" smtClean="0"/>
              <a:t>Крепость "Керчь" (или форт «</a:t>
            </a:r>
            <a:r>
              <a:rPr lang="ru-RU" dirty="0" err="1" smtClean="0"/>
              <a:t>Тотлебен</a:t>
            </a:r>
            <a:r>
              <a:rPr lang="ru-RU" dirty="0" smtClean="0"/>
              <a:t>», названный так по фамилии своего создателя) - единственная хорошо сохранившаяся на Украине. Крепость считается образцом военно-инженерного искусства. </a:t>
            </a:r>
            <a:r>
              <a:rPr lang="ru-RU" dirty="0" err="1" smtClean="0"/>
              <a:t>Тотлебен</a:t>
            </a:r>
            <a:r>
              <a:rPr lang="ru-RU" dirty="0" smtClean="0"/>
              <a:t> создал свой шедевр фортификационного искусства в XIX в.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90000"/>
                  </a:schemeClr>
                </a:solidFill>
              </a:rPr>
              <a:t>Памятник Солдат и Матрос</a:t>
            </a:r>
            <a:endParaRPr lang="ru-RU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1026" name="Picture 2" descr="C:\Users\Администратор\Desktop\0_af616_439f8e82_XL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214554"/>
            <a:ext cx="5148639" cy="3778087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57818" y="1714488"/>
            <a:ext cx="3534662" cy="4018768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Сорокаметровый монумент "Солдат и Матрос" - скульптурная композиция в честь воинов Второй мировой войны. Это один из крупнейших памятников на территориях бывшего Советского Союза. Скульптурная группа "Солдат и матрос" должна была стать частью обширного мемориального комплекса, но его, видимо, уже не суждено построить.</a:t>
            </a:r>
            <a:endParaRPr lang="ru-RU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416824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Ливадийский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дворцово-парковый комплекс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Администратор\Desktop\65844126_bh_Nic4797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000240"/>
            <a:ext cx="4988686" cy="3960440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14942" y="1928802"/>
            <a:ext cx="3533522" cy="4214841"/>
          </a:xfrm>
        </p:spPr>
        <p:txBody>
          <a:bodyPr>
            <a:normAutofit/>
          </a:bodyPr>
          <a:lstStyle/>
          <a:p>
            <a:pPr fontAlgn="t"/>
            <a:endParaRPr lang="ru-RU" dirty="0" smtClean="0"/>
          </a:p>
          <a:p>
            <a:pPr fontAlgn="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Ливадийский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архитектурно-парковый комплекс - один из выдающихся памятников архитектурного и паркового искусства. Дворец построен в 1910-1911 гг. по проекту архитектора Н.П. Краснова в традициях итальянского Возрождения с использованием элементов готики и восточного зодчества.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Ялтинская киностудия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785926"/>
            <a:ext cx="5593313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929322" y="1785926"/>
            <a:ext cx="3107174" cy="4883434"/>
          </a:xfrm>
        </p:spPr>
        <p:txBody>
          <a:bodyPr>
            <a:normAutofit/>
          </a:bodyPr>
          <a:lstStyle/>
          <a:p>
            <a:r>
              <a:rPr lang="ru-RU" dirty="0" smtClean="0"/>
              <a:t>Ялтинская киностудия - одна из старейших студий бывшего СССР. Это был ялтинский Ренессанс в истории отечественного кино.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748464" cy="79208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Городской театр им. А.С. Пушкина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429256" y="1571613"/>
            <a:ext cx="3257544" cy="3369556"/>
          </a:xfrm>
        </p:spPr>
        <p:txBody>
          <a:bodyPr/>
          <a:lstStyle/>
          <a:p>
            <a:r>
              <a:rPr lang="ru-RU" dirty="0" smtClean="0"/>
              <a:t>Небольшое, но уютное здание городского театра — настоящее украшение Евпатории, оно отлично вписывается в архитектурный ансамбль Театральной площади.</a:t>
            </a:r>
            <a:endParaRPr lang="ru-RU" dirty="0"/>
          </a:p>
        </p:txBody>
      </p:sp>
      <p:pic>
        <p:nvPicPr>
          <p:cNvPr id="2050" name="Picture 2" descr="C:\Users\Администратор\Desktop\evpatoriya_135_cat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3" y="1357298"/>
            <a:ext cx="4943275" cy="450059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ресурсов: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1428728" y="2223398"/>
            <a:ext cx="7358114" cy="1205602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/>
              </a:rPr>
              <a:t>://wikiway.com/russia/krym/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https://www.tourister.ru/world/europe/russia/region/krym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340768"/>
            <a:ext cx="7521648" cy="4536504"/>
          </a:xfrm>
        </p:spPr>
        <p:txBody>
          <a:bodyPr>
            <a:normAutofit/>
          </a:bodyPr>
          <a:lstStyle/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br>
              <a:rPr lang="ru-RU" sz="9600" dirty="0" smtClean="0">
                <a:latin typeface="Times New Roman" pitchFamily="18" charset="0"/>
                <a:cs typeface="Times New Roman" pitchFamily="18" charset="0"/>
              </a:rPr>
            </a:b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TM02892315[[fn=Легкий дым]]</Template>
  <TotalTime>548</TotalTime>
  <Words>693</Words>
  <Application>Microsoft Office PowerPoint</Application>
  <PresentationFormat>Экран (4:3)</PresentationFormat>
  <Paragraphs>70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Легкий дым</vt:lpstr>
      <vt:lpstr>Руководитель - специалист по социальной работе  Халтурина А.В.</vt:lpstr>
      <vt:lpstr>Слайд 2</vt:lpstr>
      <vt:lpstr>Карта полуострова Крым</vt:lpstr>
      <vt:lpstr>Воронцовский дворец</vt:lpstr>
      <vt:lpstr> Генуэзская крепость</vt:lpstr>
      <vt:lpstr>Бахчисарайский дворец </vt:lpstr>
      <vt:lpstr>Ласточкино гнездо</vt:lpstr>
      <vt:lpstr>Форосская церковь</vt:lpstr>
      <vt:lpstr>АДМИРАЛТЕЙСКИЙ  СоБОР  СВЯТОГО ВЛАДИМИРА </vt:lpstr>
      <vt:lpstr>Мраморная пещера</vt:lpstr>
      <vt:lpstr>Горный город Чуфут-Кале</vt:lpstr>
      <vt:lpstr>Бухта Любви</vt:lpstr>
      <vt:lpstr>Мыс Айя</vt:lpstr>
      <vt:lpstr>Храм Солнца</vt:lpstr>
      <vt:lpstr>Водопад Джур-джур</vt:lpstr>
      <vt:lpstr>Гора Ай-Петри  </vt:lpstr>
      <vt:lpstr>Массандровский дворец</vt:lpstr>
      <vt:lpstr>Дом-музей А.П. Чехова в Ялте</vt:lpstr>
      <vt:lpstr>Башня ветров </vt:lpstr>
      <vt:lpstr>Железнодорожный вокзал Симферополя</vt:lpstr>
      <vt:lpstr>Керченский историко-археологический музей </vt:lpstr>
      <vt:lpstr>Крепость Керчь</vt:lpstr>
      <vt:lpstr>Памятник Солдат и Матрос</vt:lpstr>
      <vt:lpstr>Ливадийский дворцово-парковый комплекс</vt:lpstr>
      <vt:lpstr>Ялтинская киностудия</vt:lpstr>
      <vt:lpstr>Городской театр им. А.С. Пушкина </vt:lpstr>
      <vt:lpstr>Список ресурсов:</vt:lpstr>
      <vt:lpstr>Спасибо за внимание! </vt:lpstr>
    </vt:vector>
  </TitlesOfParts>
  <Company>DNA Project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…………….</dc:title>
  <dc:creator>DNA7 X86</dc:creator>
  <cp:lastModifiedBy>Shafikova_GA</cp:lastModifiedBy>
  <cp:revision>15</cp:revision>
  <dcterms:created xsi:type="dcterms:W3CDTF">2014-12-24T13:56:19Z</dcterms:created>
  <dcterms:modified xsi:type="dcterms:W3CDTF">2023-04-20T06:32:13Z</dcterms:modified>
</cp:coreProperties>
</file>