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9" r:id="rId2"/>
    <p:sldId id="260" r:id="rId3"/>
    <p:sldId id="262" r:id="rId4"/>
    <p:sldId id="264" r:id="rId5"/>
    <p:sldId id="263" r:id="rId6"/>
    <p:sldId id="265" r:id="rId7"/>
    <p:sldId id="266" r:id="rId8"/>
    <p:sldId id="267" r:id="rId9"/>
    <p:sldId id="268" r:id="rId10"/>
    <p:sldId id="269" r:id="rId11"/>
    <p:sldId id="270" r:id="rId12"/>
    <p:sldId id="271" r:id="rId13"/>
    <p:sldId id="272" r:id="rId14"/>
    <p:sldId id="273" r:id="rId15"/>
    <p:sldId id="274" r:id="rId16"/>
    <p:sldId id="275" r:id="rId17"/>
    <p:sldId id="276" r:id="rId18"/>
    <p:sldId id="277" r:id="rId19"/>
    <p:sldId id="278" r:id="rId20"/>
    <p:sldId id="279" r:id="rId21"/>
    <p:sldId id="280" r:id="rId22"/>
    <p:sldId id="281" r:id="rId23"/>
    <p:sldId id="282" r:id="rId24"/>
    <p:sldId id="283" r:id="rId25"/>
    <p:sldId id="261" r:id="rId26"/>
    <p:sldId id="284" r:id="rId2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71" d="100"/>
          <a:sy n="71" d="100"/>
        </p:scale>
        <p:origin x="-480" y="-94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pPr/>
              <a:t>3/27/2023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pPr/>
              <a:t>3/27/2023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3/27/2023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3/27/2023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3/27/2023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pPr/>
              <a:t>3/27/2023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3/27/2023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pPr/>
              <a:t>3/27/2023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3/27/2023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51" r:id="rId3"/>
    <p:sldLayoutId id="2147483666" r:id="rId4"/>
    <p:sldLayoutId id="2147483653" r:id="rId5"/>
    <p:sldLayoutId id="2147483654" r:id="rId6"/>
    <p:sldLayoutId id="2147483655" r:id="rId7"/>
    <p:sldLayoutId id="2147483667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useum-kruf.ru/o-muzee/istoriya-muzeya/" TargetMode="External"/><Relationship Id="rId7" Type="http://schemas.openxmlformats.org/officeDocument/2006/relationships/hyperlink" Target="https://www.bibl-krasnoufimsk.ru/index.php/dostoprimechatelnosti/51-pamyatnye-mesta/408-svyato-troitskij-sobor" TargetMode="External"/><Relationship Id="rId2" Type="http://schemas.openxmlformats.org/officeDocument/2006/relationships/hyperlink" Target="https://ru.wikipedia.org/wiki/&#1050;&#1088;&#1072;&#1089;&#1085;&#1086;&#1091;&#1092;&#1080;&#1084;&#1089;&#1082;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go-kruf.midural.ru/article/show/id/10233" TargetMode="External"/><Relationship Id="rId5" Type="http://schemas.openxmlformats.org/officeDocument/2006/relationships/hyperlink" Target="http://hram-nevsky-kruf.cerkov.ru/" TargetMode="External"/><Relationship Id="rId4" Type="http://schemas.openxmlformats.org/officeDocument/2006/relationships/hyperlink" Target="https://go-kruf.midural.ru/article/show/id/10238" TargetMode="Externa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-118571"/>
            <a:ext cx="12192000" cy="31365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914400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rgbClr val="A9ACEE"/>
              </a:buClr>
              <a:buSzPct val="90000"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ГАУ «КЦСОН </a:t>
            </a:r>
            <a:r>
              <a:rPr lang="ru-RU" sz="32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города Каменска-Уральского» </a:t>
            </a:r>
          </a:p>
          <a:p>
            <a:pPr lvl="0" algn="ctr" defTabSz="914400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rgbClr val="A9ACEE"/>
              </a:buClr>
              <a:buSzPct val="90000"/>
            </a:pPr>
            <a:r>
              <a:rPr lang="ru-RU" sz="32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Школа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пожилого возраста по направлению:</a:t>
            </a:r>
            <a:b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 Социальный туризм по Свердловской области »</a:t>
            </a:r>
            <a:b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Тема: город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Красноуфимск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Руководитель: специалист по социальной работе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Бабинова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Н.Д.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37177" y="2881586"/>
            <a:ext cx="2797170" cy="372526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0953" y="2936318"/>
            <a:ext cx="6148927" cy="3687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9890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2192000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История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Красноуфимск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некогда закладывался как крепость на новых пределах горнозаводского Урала. В апреле 1734 года в урочище Красный Яр, расположенном на реке Уфа, для умиротворения «смутных башкир» был послан с командой солдат полковник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Тевкелев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[источник не указан 3968 дней]. Урочище привлекло внимание полковника своим господствующим положением над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зауфимской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долиной. Он счёл, что нет выгоднее места для постройки укрепления на этой реке. Именно здесь проходила дорога, которой башкиры пользовались для набегов на город Кунгур[источник не указан 1068 дней]. 21 апреля 1734 года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Тевкелев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сообщал в Екатеринбург управляющему Сибирскими горными заводами В. Н. Татищеву: «Трудно описать, сколько сие место удобно для постройки крепости и поселения людей…»[источник не указан 3968 дней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].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Крепость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была построена в 1735—1736 годах для «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всякихъ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наблюденїй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за башкирами Сибирской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даруги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 также для отправки сплавным путём по реке Уфе выплавляемого железа и изделий доставляемых из Екатеринбурга по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суше.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Находилась на расстоянии 354 вёрст от Уфы, 100 вёрст от Кунгура и в 184 верстах от Екатеринбурга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Крепость, находясь на возвышенном правом берегу Уфы, примыкала западной стороной к каменному гребню, ныне Камешек (ранее Болгары[4]). По этому гребню были воздвигнуты бастионы, вооружённые пушками. Далее, вниз по реке тянулись высокие деревянные стены с башнями. Для укрепления этой крепости снаружи был сделан палисад, а внутри рубленый замок, в котором находилась церковь, канцелярия и воеводский дом.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В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1736 году в крепости Красного Яра насчитывалось 516 душ жителей и 171 дом. Здесь по-прежнему сохранялся казачий гарнизон, которому ещё не раз приходилось отражать набеги бунтующих башкир.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Красноуфимская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крепость Сибирской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даруги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по состоянию на 1760-е годы, граничила с Кунгурским уездом. В крепости находилось около 300 дворов, канцелярия, воеводский дом, имелась церковь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Живоначальной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Троицы с приделом Святителя и чудотворца Николая. Гарнизон включал 300 служивых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казаков.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В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настоящее время сохранилась одна из первых построек крепости — караульная казачья изба. Находясь в удобном месте, на крутой излучине реки (из неё хорошо просматриваются окрестности), она служила для охраны подступов к крепости.</a:t>
            </a:r>
          </a:p>
        </p:txBody>
      </p:sp>
    </p:spTree>
    <p:extLst>
      <p:ext uri="{BB962C8B-B14F-4D97-AF65-F5344CB8AC3E}">
        <p14:creationId xmlns:p14="http://schemas.microsoft.com/office/powerpoint/2010/main" xmlns="" val="1668627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7143262" cy="4018085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7113954" y="0"/>
            <a:ext cx="5078046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Герб уездного города Красноуфимска Пермской губернии был учрежден 17 июля 1783 года. Форма герба в виде щита, поделённого на две части. В верхней части щита — герб Пермской губернии, где на красном фоне изображён медведь под крестом и Евангелием золотого тиснения. В нижней части щита на зелёном фоне изображён сидящий на золотом суку сокол, означающий великое изобилие в округе города всякого рода птиц.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О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гербе Красноуфимска в «Хозяйственном описании Пермской губернии», изданном в 1804 году, сказано: «Самый герб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Красноуфимский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изображает птичью охоту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изобилие всякого рода птицы: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-79131" y="4070839"/>
            <a:ext cx="121920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он представляет в зелёном поле сидящего на золотом суку серебряного сокола, изображённого в нижней половине щита; то есть под губернским гербом».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1968 году решением Исполнительного комитета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Красноуфимского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городского Совета депутатов трудящихся учрежден герб города, эскиз которого был разработан преподавателем педагогического училища Е. Д.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Шалонниковым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признанный победителем по итогам специального конкурса.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герба традиционная — абрис щита. Щит поделён голубой лентой реки Уфы на зелёную и красную часть. Часть зелёная символизирует природу и растительный мир. В то же время зелёный цвет считается цветом надежды и веры в счастье. Красная часть символизирует жизнь, мужество, неустрашимость и доблесть. На нижнем зелёном поле, на золотом суку изображён сокол — элемент древнего герба города Красноуфимска — знак богатства края. Здесь же доска с датой основания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города.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69837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69570"/>
            <a:ext cx="12192000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Достопримечательности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Собор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Александра Невского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Собор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Александра Невского, построенный в 1914 году по проекту архитектора Рябова, — памятник истории и культуры Свердловской области.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Крепостная башня XVIII века и первая казачья изба — старейшие деревянные здания города. Деревянная изба середины XVIII века является уникальным памятником жилищной архитектуры, находится на улице Р. Горбуновой, д. 35. До недавнего времени изба использовалась как жилой дом.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Свято-Троицкий собор — каменный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трёхпрестольный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собор. Соборный статус присвоен указом Синода с момента закладки. Главный придел освящен в честь Святой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Живоначальной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троицы в 1804 году. Правый придел освящен во имя святителя Николая архиепископа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Мирликийского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левый придел — в честь иконы Пресвятой Богородицы «Всех скорбящих Радость». В годы советской власти собор сильно пострадал.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Здание железнодорожного вокзала станции Красноуфимск — памятник архитектуры начала XX века. Построено в 1915 году по проекту архитектора А. В. Щусева в стиле Петровской эпохи.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Здание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Красноуфимского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промышленного училища — историко-архитектурный памятник конца XIX века, находится на улице Ленина, д. 79.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Здание винного погреба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Поклевского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-Козелл — историко-архитектурный памятник начала XX века, расположено на улице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Мизерова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д. 66.</a:t>
            </a:r>
          </a:p>
          <a:p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Красноуфимский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краеведческий музей, ул. Советская, д. 42.</a:t>
            </a:r>
          </a:p>
          <a:p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Красноуфимская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земская больница — историко-архитектурный памятник конца XIX века.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Дом врача Сенкевича — историко-архитектурный памятник конца XIX века.</a:t>
            </a:r>
          </a:p>
        </p:txBody>
      </p:sp>
    </p:spTree>
    <p:extLst>
      <p:ext uri="{BB962C8B-B14F-4D97-AF65-F5344CB8AC3E}">
        <p14:creationId xmlns:p14="http://schemas.microsoft.com/office/powerpoint/2010/main" xmlns="" val="2957979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63202"/>
            <a:ext cx="1219200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Дом заводчика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Шевелина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историко-архитектурный памятник конца XIX века.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Здание земской управы — историко-архитектурный памятник конца XIX века.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Комплекс на городском кладбище. В комплекс входят: деревянная церковь, ворота и ограда, деревянная часовня, 2 каменных часовни. Комплекс является историко-архитектурным памятником первой половины XIX века.</a:t>
            </a:r>
          </a:p>
          <a:p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Дивья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гора.</a:t>
            </a:r>
          </a:p>
          <a:p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Красноуфимская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сосновая роща. Расположена в городской черте. Объект имеет статус ботанического памятника природы.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Березовая роща. Расположена на левом берегу реки Сарга (правый приток реки Уфы). Объект имеет статус ботанического памятника природы.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Озеро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Криулинское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Озеро является старицей реки Уфы. Место гнездования водоплавающих птиц. Объект имеет статус гидрологического памятника природы.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Озеро Бутки. Озеро является старицей реки Уфы. Место гнездования водоплавающих птиц. Объект имеет статус гидрологического и ботанического памятника природы.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Село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Сарсы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Вторые.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Боголюбский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женский монастырь, основанный в 1890 году[36]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Улица Советской Армии</a:t>
            </a:r>
          </a:p>
        </p:txBody>
      </p:sp>
    </p:spTree>
    <p:extLst>
      <p:ext uri="{BB962C8B-B14F-4D97-AF65-F5344CB8AC3E}">
        <p14:creationId xmlns:p14="http://schemas.microsoft.com/office/powerpoint/2010/main" xmlns="" val="3677364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30850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2192000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Красноуфимский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краеведческий музей, один из старейших музеев на Урале, в 2012 году отметил свой 100-летний юбилей. Собрав уникальные, обладающие научной ценностью фонды, среди которых редкие книги и рукописи, палеонтологическая и этнографическая коллекции, экспонаты, представляющие природу и животный мир Предуралья, историко-бытовые комплексы, отражающие историю края от создания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Красноуфимской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крепости, Пугачевского восстания и до наших дней, музей и сегодня продолжает сохранять и изучать свидетельства времени, рассказывающие о событиях и людях, внесших свой вклад в культурное, социальное и экономическое развитие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Красноуфимского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края.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Красноуфимский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краеведческий музей был основан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Красноуфимским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земством в 1912 году по инициативе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Красноуфимского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общества попечения о народном образовании и земских учителей, в помощь учащимся, для демонстрации там новых сельскохозяйственных орудий труда, постановки опытов, для демонстрации наглядных учебных пособий, а также для показа старых вещей, рассказывающих об историческом прошлом жителей края. И назывался он тогда – «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Красноуфимский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земский музей». Музей был открыт в одной из комнат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Красноуфимской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уездной земской управы, здание которой было построено по проекту, составленному инженерами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Зелязом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Бернадским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подрядчиком Мальковым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Фаддеем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Николаевичем всего за два года в 1912 году. Это красивое двухэтажное, построенное из красного кирпича здание, является памятником истории и архитектуры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конца 1979 года до 1991 года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Красноуфимский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краеведческий музей был филиалом Свердловского государственного объединенного историко-революционного музея и имел новый профиль – историко-этнографический. Предполагалось в основе музея показывать этнографию, учитывая многонациональное население края.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Политика государства по возвращению культовых зданий верующим, привела к решению в городе Красноуфимске на Совете народных депутатов 08.09.1991г. о передаче общине верующих здания церкви Александра Невского, где был расположен краеведческий музей.</a:t>
            </a:r>
          </a:p>
        </p:txBody>
      </p:sp>
    </p:spTree>
    <p:extLst>
      <p:ext uri="{BB962C8B-B14F-4D97-AF65-F5344CB8AC3E}">
        <p14:creationId xmlns:p14="http://schemas.microsoft.com/office/powerpoint/2010/main" xmlns="" val="2308261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0"/>
            <a:ext cx="12192000" cy="68634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коллекции имеются рукописные книги и тетради, такие как «Окладная книга о числе душ в России по последней 4-ой ревизии 1782г.», «Материалы к истории Пермского наместничества 1781-1797г.г.» и др. Наличие достаточного количества таких редких письменных источников и вещевых памятников из домашнего музея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Голубцовых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позволило создать раздел в экспозиции под названием «Духовное наследие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Голубцовых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потомкам» в историческом отделе музея, рассказывающем о жизни и деятельности нескольких поколений русского дворянского рода, живших в нашем крае с конца XVIII века до 1918 года.</a:t>
            </a: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Коллекция изобразительных источников объединяет живопись, графику, фотографии и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фотонегативы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составляет около 1700 единиц хранения. Живописная коллекция невелика по объему, она включает в свой состав несколько икон XIX—XX веков и картины местных художников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В.Горбунова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Е.Якимова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В.Копыркина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В.Стародумова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музее имеется коллекция марок времен социалистического строительства и Великой Отечественной войны.</a:t>
            </a: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создании новых экспозиций и выставок чаще, чем любые другие музейные материалы используются фотографии. Наиболее ранние снимки датируются второй половиной XIX века, выполнены фотографии Стуловым,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А.Якуниным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С.Юшмановым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Дульцевым, братьями Поповыми. Фотографии помогают воссоздать прошлое города, представить его современников.</a:t>
            </a: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Значительную часть коллекции составляют снимки участников гражданской и Великой Отечественной войны, передовиков производства, знаменитых людей края. Много фотографий, изображающих красоту нашей природы.</a:t>
            </a:r>
          </a:p>
        </p:txBody>
      </p:sp>
    </p:spTree>
    <p:extLst>
      <p:ext uri="{BB962C8B-B14F-4D97-AF65-F5344CB8AC3E}">
        <p14:creationId xmlns:p14="http://schemas.microsoft.com/office/powerpoint/2010/main" xmlns="" val="675003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650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466049" y="-87922"/>
            <a:ext cx="525990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Дом врача Сенкевича</a:t>
            </a:r>
          </a:p>
        </p:txBody>
      </p:sp>
    </p:spTree>
    <p:extLst>
      <p:ext uri="{BB962C8B-B14F-4D97-AF65-F5344CB8AC3E}">
        <p14:creationId xmlns:p14="http://schemas.microsoft.com/office/powerpoint/2010/main" xmlns="" val="931690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2192000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Эмиль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Марьянович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Сенкевич стал приемником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Мизерова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Происходил он из ссыльных поляков. Родился в Пелыме, глухом северном захолустье. Медицинский институт закончил в Варшаве. Азы профессии постигал в Париже и Берлине. В совершенстве владел многими иностранными языками. На обратном пути из Европы завернул в Казань, на тот же самый факультет, который закончил Мизеров. Потом попал в Красноуфимск.</a:t>
            </a: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1953 году Эмиль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Марьянович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становится доктором медицинских наук и в этом же году трагически погибает на рыбалке: на своей машине съехал с парома в воду и утонул.</a:t>
            </a: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Его жена, детский врач Александра Захаровна, своими научными трудами внесла вклад в развитие педиатрии Пермской губернии.</a:t>
            </a: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Сын Зигмунд передал в музей медицины докторский саквояж Эмиля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Марьяновича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с которым отец не расставался.</a:t>
            </a: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Мизеров и Сенкевич похоронены рядом на Красноуфимском кладбище.</a:t>
            </a: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перекрестке улиц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Мизерова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Октября стоит дом Сенкевича. На нем – мемориальная доска с надписью: «Здесь в 1918 году размещался штаб Красной гвардии». Хозяин этого дома связал свою судьбу с Красной Армией, был сначала полковым, а потом дивизионным врачом.</a:t>
            </a:r>
          </a:p>
        </p:txBody>
      </p:sp>
    </p:spTree>
    <p:extLst>
      <p:ext uri="{BB962C8B-B14F-4D97-AF65-F5344CB8AC3E}">
        <p14:creationId xmlns:p14="http://schemas.microsoft.com/office/powerpoint/2010/main" xmlns="" val="2749199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37331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5710" y="150934"/>
            <a:ext cx="4917098" cy="6556131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5172808" y="3000327"/>
            <a:ext cx="695178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Храм во имя святого благоверного князя</a:t>
            </a:r>
          </a:p>
          <a:p>
            <a:pPr algn="ctr"/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Александра Невского</a:t>
            </a:r>
          </a:p>
        </p:txBody>
      </p:sp>
    </p:spTree>
    <p:extLst>
      <p:ext uri="{BB962C8B-B14F-4D97-AF65-F5344CB8AC3E}">
        <p14:creationId xmlns:p14="http://schemas.microsoft.com/office/powerpoint/2010/main" xmlns="" val="1182563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2192000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История храма, освящённого в честь святого благоверного князя Александра Невского, в городе Красноуфимске началась на заседании Собрания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Красноуфимской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Городской Думы 18 октября 1880 года. Строительство церкви А. Невского в Красноуфимске тесно связано с представителем рода Сиговых — Сергеем Петровичем (1823-1905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г.г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.), гласным Городской Думы, который 18 октября 1880 года на очередном заседании Городской Думы выступил с заявлением о том, что 19 февраля 1880 года исполнилось 25 лет благополучного царствования Государя Императора Александра II, освободившего крестьян России от крепостной зависимости. 14 сентября 1902 года в день Воздвижения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Честнаго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Животворящего Креста Господня, после Божественной Литургии в местном соборе с благословения Преосвященного Иоанна Епископа Пермского и Соликамского с крестным ходом из собора на место предполагаемой постройки храма была перенесена Икона святого благоверного князя Александра Невского и совершен молебен с водоосвящением в построенной на этом месте часовни. Храм Александра Невского был построен в 1914 году по проекту Дмитрия Павловича Рябова. Проект был выполнен безвозмездно.</a:t>
            </a: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январе 1930 года храм святого благоверного князя Александра Невского был закрыт и в его здание был переведен краеведческий музей. Музей находился в здании храма до января 1998 года. 8 сентября 1999 года был совершен чин освящения храма Архиепископом Викентием.</a:t>
            </a: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мае 2008 года храм Александра Невского пережил пожар, и был восстановлен на средства жертвователей и благотворителей.</a:t>
            </a: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Настоятель храма благочинный церквей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красноуфимского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округа митрофорный протоиерей Андрей Иванков.</a:t>
            </a:r>
          </a:p>
        </p:txBody>
      </p:sp>
    </p:spTree>
    <p:extLst>
      <p:ext uri="{BB962C8B-B14F-4D97-AF65-F5344CB8AC3E}">
        <p14:creationId xmlns:p14="http://schemas.microsoft.com/office/powerpoint/2010/main" xmlns="" val="1607242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47071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964" y="277368"/>
            <a:ext cx="7648956" cy="5099304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7818120" y="0"/>
            <a:ext cx="4279392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Сохранившиеся подлинники деревянного зодчества необычная редкость. Теперь таких подлинных памятников архитектуры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XVIIIвека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насчитываются только единицы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Красноуфимская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Казачья изба – это уникальнейшая постройка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XVIIIв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., рубленная топором из лиственницы, имеющая  и историческую и архитектурно-художественную ценность. За 280 лет подверглась значительным перестройкам: кровля на стропилах, шиферная кровля. Широкие оконные проемы. Но сам сруб из 6 венцов толстой лиственницы, пол и потолок из таких же плах, которые являются и конструктивной основой и выражением объема в пространстве – это подлинник строительного искусства.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5528763"/>
            <a:ext cx="12192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Полное отсутствие декора передает дух – суровость, монументальность, прочность, добротность. Это была поистине маленькая, но значительная крепость на берегу Уфы. В строении до сих пор сохранилось отверстие – бойница. Этот факт говорит об оборонном значении этого строения. Дом совмещает в себе две функции жилища и крепости, поэтому архитектурные формы берут начало от жилой избы, но материал применен необычайно прочный и толстый.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372216" y="13471"/>
            <a:ext cx="451822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Первая казачья изба XVIII век</a:t>
            </a:r>
          </a:p>
        </p:txBody>
      </p:sp>
    </p:spTree>
    <p:extLst>
      <p:ext uri="{BB962C8B-B14F-4D97-AF65-F5344CB8AC3E}">
        <p14:creationId xmlns:p14="http://schemas.microsoft.com/office/powerpoint/2010/main" xmlns="" val="254015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058935" y="0"/>
            <a:ext cx="551817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Свято-Троицкий собор</a:t>
            </a:r>
          </a:p>
        </p:txBody>
      </p:sp>
    </p:spTree>
    <p:extLst>
      <p:ext uri="{BB962C8B-B14F-4D97-AF65-F5344CB8AC3E}">
        <p14:creationId xmlns:p14="http://schemas.microsoft.com/office/powerpoint/2010/main" xmlns="" val="2782075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15462"/>
            <a:ext cx="12192000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Свято-Троицкий собор был построен в 1804 году. Более 130 лет молились в нем прихожане Красноуфимска и окрестных селений. Древние стены собора слышали молебны о победе русского оружия в Отечественной войне с Наполеоном Бонапартом еще в 1812 году. По стилю архитектурного решения здание Свято-Троицкого собора является переходом от барокко к классицизму и особенно красиво со стороны колокольни. Высота стен стройной двухъярусной колокольни 24,8 метра. Это однокупольный храм. Десятиметровый шпиль колокольни и купол увенчаны ажурными позолоченными крестами.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Храм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окружен красивой оградой: кирпичные столбы на высоком фундаменте с ажурными металлическими решетками и прекрасным тенистым садом. В саду со стороны ул. Советской небольшое кладбище с полутора десятками захоронений, в основном церковнослужителей. Собор и ограда снаружи были выбелены известью и очень украшали город.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На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втором ярусе соборной колокольни висели 10 колоколов: в северном пролете - 5 подголосков, небольших звонкоголосых; в западном пролете - два колокола побольше; в южном - один очень звонкий, весом 30 пудов (480 кг); в восточном - колокол-"баритон" весом 100 пудов (1,6 тонны) и в центре колокольни самый большой, так называемый благовестный колокол с могучим басом, 300-пудовый великан (4,8 тонны). Звон соборных колоколов был очень гармоничным, чрезвычайно благозвучным, не хуже ростовских звонов, и слышен был на 10 верст в округе. Наружная часть благовестного колокола была густо украшена выпуклыми орнаментами и медальонами с изображением Святой Троицы, святого Николая-Чудотворца, Александра Невского и Государя Императора Александра I. По краю колокола шла надпись: "ЛИТ СЕЙ КОЛОКОЛ К СОБОРНОЙ ЦЕРКВИ ГОРОДА КРАСНОУФИМСКА ПРИ БЛАГОВЕРНОМ ГОСУДАРЕ АЛЕКСАНДРЕ ПАВЛОВИЧЕ В ЛЕТО 1805 Г. ВЕСУ 300 ПУДОВ 10 ФУНТОВ".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23-26 марта 1933 г. колокола с колокольни собора были сняты и сброшены "КАК МЕШАВШИЕ СВОИМ ЗВОНОМ ТРУДИТЬСЯ СОВЕТСКИМ ТРУДЯЩИМСЯ, А ШКОЛЬНИКАМ УЧИТЬСЯ И МЕШАВШИЕ ОТДЫХУ ГОРОЖАН ПОСЛЕ ТРУДОВОГО ДНЯ", - так Горсоветом была мотивирована эта достойная вандалов акция, а еще и тем, что советское государство нуждается в металле.</a:t>
            </a:r>
          </a:p>
        </p:txBody>
      </p:sp>
    </p:spTree>
    <p:extLst>
      <p:ext uri="{BB962C8B-B14F-4D97-AF65-F5344CB8AC3E}">
        <p14:creationId xmlns:p14="http://schemas.microsoft.com/office/powerpoint/2010/main" xmlns="" val="4016625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2192000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Почти 120 лет колокольный звон никому не мешал трудиться, учиться, отдыхать и - вдруг!.. кому-то помешал!??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Свято-Троицкий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собор имел два престола: главный во ими Святой Троицы и пристроенный позднее к трапезной части во имя святого Николая-Чудотворца, в память первой Никольской церкви. В 1925 году в северо-восточном углу трапезной был устроен придел в честь иконы Божией Матери "Всех скорбящих радости". Для него был использован иконостас уже закрытой к тому времени Покровской церкви Селекционной станции.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Алтарь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отделен от храма толстой в 1,5 метра капитальной стеной с большой аркой в центре, двумя малыми по бокам и высоким пятиярусным иконостасом. Иконы в нем написаны в итальянском стиле очень хорошими иконописцами. Только они уже потемнели от времени. Большие, сквозной крупной резьбы Царские Врата очень изящной формы завершены в виде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семисвечника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 серебряными свечами.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Из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центра высокого купола на толстой кованой цепи спускалось очень красивое четырехъярусное массивное посеребренное паникадило в 48 свечей, по двенадцати в ярусе. Перед иконостасом стояли четыре изящных подсвечника с беломраморными досками, украшенные бронзовыми головками херувимов.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В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соборе находилась главная городская святыня, -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особочтимая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икона Казанской Божией Матери - в красивой серебряной ризе, точная копия с подлинной чудотворной иконы. Перед ней всегда теплилась неугасимая лампада. Сейчас эта икона находится в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Иннокентьевской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церкви в главной части храма. Перед ней, как и прежде, горит неугасимая лампада. 21 июля - большой православный праздник Казанской Божьей Матери. Именно этот день - 21 июля 1736 г. - считается днем основания г. Красноуфимска. В этот день совершалось торжественное богослужение во главе с приезжавшим в Красноуфимск по этому случаю архиереем. После архиерейской литургии под звон колоколов икону Казанской Божией Матери обносили вокруг города с многолюдным крестным ходом.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Свод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трапезной поддерживают две мощные (толщиной 1x1 м) колонны, на которых в специальных иконостасах находились еще две чтимых иконы: Скорбящей Божией Матери и Николая-Чудотворца. Последняя пользовалась большим почитанием не только у православных, но и у жителей окрестных татарских, башкирских и марийских деревень.</a:t>
            </a:r>
          </a:p>
        </p:txBody>
      </p:sp>
    </p:spTree>
    <p:extLst>
      <p:ext uri="{BB962C8B-B14F-4D97-AF65-F5344CB8AC3E}">
        <p14:creationId xmlns:p14="http://schemas.microsoft.com/office/powerpoint/2010/main" xmlns="" val="2882674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646984" cy="4985238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0" y="0"/>
            <a:ext cx="6096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Музей «Земская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больница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646984" y="78858"/>
            <a:ext cx="5093677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Земская больница была открыта в конце XIX века и долгое время считалась одной из лучших на Урале. Её основателем стал врач М.И. Мизеров, имя которого сегодня носит центральная улица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города.После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упразднения земской лечебницы на её территории вырос новый больничный комплекс, а в старинном здании расположился музей, посвящённый истории медицины. Экспозицию составляют подлинные предметы больничного обихода: пузырьки с лекарствами, шприцы, хирургические инструменты, койки и медицинские халаты. Особую атмосферу придают старые плакаты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газеты.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-70338" y="5064096"/>
            <a:ext cx="121920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зале «Палата №6» туристам предоставляется возможность почувствовать себя пациентом земской больницы. Экскурсанты примеряют пижамы (или даже смирительную рубашку) и устраиваются на столетней койке. Такой интерактивный ход оценили многие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посетителимузея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77144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00" y="569315"/>
            <a:ext cx="7848600" cy="5229225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524607" y="169205"/>
            <a:ext cx="6096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Дом заводчика К.А. </a:t>
            </a:r>
            <a:r>
              <a:rPr lang="ru-RU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Шевелина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121161" y="169205"/>
            <a:ext cx="3537439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конце XIX века заводчик К.А.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Шевелин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построил на рыночной площади двухэтажный дом, впоследствии ставший самым красивым и богатым в городе. На втором этаже проживал сам заводчик с семьёй, а на первом располагалась принадлежащая ему торговая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лавка.В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годы первой революции здание использовалось большевиками в качестве явочной квартиры. В 1920-х в нём расположились коммунальные квартиры, а позже — детский сад. В настоящее время в доме заводчика вновь открыты продуктовые и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скобяныелавки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88591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74023" y="355355"/>
            <a:ext cx="8824546" cy="6054237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-316524" y="2859253"/>
            <a:ext cx="37982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Крепостная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башня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93212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12186324" cy="684149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775438" y="0"/>
            <a:ext cx="6096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Аллея 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Памяти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83594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43400" y="1647825"/>
            <a:ext cx="7848600" cy="5210175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5011615" y="485727"/>
            <a:ext cx="684920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Скульптура «Геликоприон — древняя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акула»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-106474"/>
            <a:ext cx="4343400" cy="72943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1899 году русский палеонтолог А.П. Карпинский обнаружил на территории Красноуфимска окаменелую зубную спираль. Дальнейшие исследования показали, что останки принадлежат акулоподобному существу, жившему в эпоху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палеозоя.Акула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получила название геликоприон. Впоследствии в Красноуфимске и окрестностях были обнаружены ещё несколько образцов зубных спиралей. Во всём мире нет такого скопления останков Геликоприона, как в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Красноуфимске.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Это открытие послужило поводом для создания памятника древней акуле. Сегодня Геликоприон «выныривает» из тротуара на берегу Уфы. Учёные так и не нашли полного скелета акулы, поэтому достоверность внешнего вида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спорная.Единственным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точным элементом является знаменитая зубная спираль, изученная от и до. Рядом с памятником укреплена бронзовая табличка с краткой информацией об этом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чудовище.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4069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2192000" cy="59708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/>
              <a:t>Источники:</a:t>
            </a:r>
          </a:p>
          <a:p>
            <a:endParaRPr lang="ru-RU" sz="2000" b="1" dirty="0" smtClean="0"/>
          </a:p>
          <a:p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https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://yandex.ru/images/search?text=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красноуфимск%20название%20при%20въезде%20&amp;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from=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tabbar&amp;pos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=1&amp;rpt=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simage&amp;img_url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=http%3A%2F%2Fksk66.ru%2Fwp-content%2Fuploads%2F2020%2F02%2F9-%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25D0%259A%25D1%2580%25D0%25B0%25D1%2581%25D0%25BD%25D0%25BE%25D1%2583%25D1%2584%25D0%25B8%25D0%25BC%25D1%2581%25D0%25BA.jpg&amp;lr=139142</a:t>
            </a:r>
            <a:endParaRPr lang="ru-RU" dirty="0" smtClean="0">
              <a:solidFill>
                <a:schemeClr val="accent1">
                  <a:lumMod val="75000"/>
                </a:schemeClr>
              </a:solidFill>
            </a:endParaRPr>
          </a:p>
          <a:p>
            <a:endParaRPr lang="ru-RU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en-US" dirty="0">
                <a:hlinkClick r:id="rId2"/>
              </a:rPr>
              <a:t>https://ru.wikipedia.org/wiki/</a:t>
            </a:r>
            <a:r>
              <a:rPr lang="ru-RU" dirty="0" smtClean="0">
                <a:hlinkClick r:id="rId2"/>
              </a:rPr>
              <a:t>Красноуфимск</a:t>
            </a:r>
            <a:endParaRPr lang="ru-RU" dirty="0" smtClean="0"/>
          </a:p>
          <a:p>
            <a:endParaRPr lang="ru-RU" dirty="0"/>
          </a:p>
          <a:p>
            <a:r>
              <a:rPr lang="en-US" dirty="0">
                <a:hlinkClick r:id="rId3"/>
              </a:rPr>
              <a:t>http://www.museum-kruf.ru/o-muzee/istoriya-muzeya</a:t>
            </a:r>
            <a:r>
              <a:rPr lang="en-US" dirty="0" smtClean="0">
                <a:hlinkClick r:id="rId3"/>
              </a:rPr>
              <a:t>/</a:t>
            </a:r>
            <a:endParaRPr lang="ru-RU" dirty="0" smtClean="0"/>
          </a:p>
          <a:p>
            <a:endParaRPr lang="ru-RU" dirty="0"/>
          </a:p>
          <a:p>
            <a:r>
              <a:rPr lang="en-US" dirty="0">
                <a:hlinkClick r:id="rId4"/>
              </a:rPr>
              <a:t>https://</a:t>
            </a:r>
            <a:r>
              <a:rPr lang="en-US" dirty="0" smtClean="0">
                <a:hlinkClick r:id="rId4"/>
              </a:rPr>
              <a:t>go-kruf.midural.ru/article/show/id/10238</a:t>
            </a:r>
            <a:endParaRPr lang="ru-RU" dirty="0" smtClean="0"/>
          </a:p>
          <a:p>
            <a:endParaRPr lang="ru-RU" dirty="0"/>
          </a:p>
          <a:p>
            <a:r>
              <a:rPr lang="en-US" dirty="0">
                <a:hlinkClick r:id="rId5"/>
              </a:rPr>
              <a:t>http://hram-nevsky-kruf.cerkov.ru</a:t>
            </a:r>
            <a:r>
              <a:rPr lang="en-US" dirty="0" smtClean="0">
                <a:hlinkClick r:id="rId5"/>
              </a:rPr>
              <a:t>/</a:t>
            </a:r>
            <a:endParaRPr lang="ru-RU" dirty="0" smtClean="0"/>
          </a:p>
          <a:p>
            <a:endParaRPr lang="ru-RU" dirty="0"/>
          </a:p>
          <a:p>
            <a:r>
              <a:rPr lang="en-US" dirty="0">
                <a:hlinkClick r:id="rId6"/>
              </a:rPr>
              <a:t>https://</a:t>
            </a:r>
            <a:r>
              <a:rPr lang="en-US" dirty="0" smtClean="0">
                <a:hlinkClick r:id="rId6"/>
              </a:rPr>
              <a:t>go-kruf.midural.ru/article/show/id/10233</a:t>
            </a:r>
            <a:endParaRPr lang="ru-RU" dirty="0" smtClean="0"/>
          </a:p>
          <a:p>
            <a:endParaRPr lang="ru-RU" dirty="0"/>
          </a:p>
          <a:p>
            <a:r>
              <a:rPr lang="en-US" dirty="0">
                <a:hlinkClick r:id="rId7"/>
              </a:rPr>
              <a:t>https://</a:t>
            </a:r>
            <a:r>
              <a:rPr lang="en-US" dirty="0" smtClean="0">
                <a:hlinkClick r:id="rId7"/>
              </a:rPr>
              <a:t>www.bibl-krasnoufimsk.ru/index.php/dostoprimechatelnosti/51-pamyatnye-mesta/408-svyato-troitskij-sobor</a:t>
            </a:r>
            <a:endParaRPr lang="ru-RU" dirty="0" smtClean="0"/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741429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52727977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82</TotalTime>
  <Words>3187</Words>
  <Application>Microsoft Office PowerPoint</Application>
  <PresentationFormat>Произвольный</PresentationFormat>
  <Paragraphs>114</Paragraphs>
  <Slides>26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Аспект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ДНС</dc:creator>
  <cp:lastModifiedBy>Kraftway</cp:lastModifiedBy>
  <cp:revision>10</cp:revision>
  <dcterms:created xsi:type="dcterms:W3CDTF">2022-08-18T13:14:08Z</dcterms:created>
  <dcterms:modified xsi:type="dcterms:W3CDTF">2023-03-27T13:46:34Z</dcterms:modified>
</cp:coreProperties>
</file>