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63" r:id="rId6"/>
    <p:sldId id="261" r:id="rId7"/>
    <p:sldId id="264" r:id="rId8"/>
    <p:sldId id="259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8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10624E-8557-4124-A977-7421BB478E29}" type="datetimeFigureOut">
              <a:rPr lang="ru-RU" smtClean="0"/>
              <a:t>26.04.2023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3E167-8054-4560-B56F-101B6E6F8B9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7524" y="612986"/>
            <a:ext cx="8568952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ТЕРРОРИЗМ – </a:t>
            </a:r>
          </a:p>
          <a:p>
            <a:pPr algn="ctr"/>
            <a:r>
              <a:rPr lang="ru-RU" sz="44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ЭТО ГЛОБАЛЬНАЯ УГРОЗА</a:t>
            </a:r>
          </a:p>
          <a:p>
            <a:pPr algn="ctr"/>
            <a:r>
              <a:rPr lang="ru-RU" sz="44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ВСЕМУ ЧЕЛОВЕЧЕСТВУ!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DDC2072-6415-681F-4AEB-7E36C22E33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3443" r="4326" b="7407"/>
          <a:stretch/>
        </p:blipFill>
        <p:spPr bwMode="auto">
          <a:xfrm>
            <a:off x="2483768" y="3667062"/>
            <a:ext cx="4176464" cy="2803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Профиллактика терроризма\Памятка Экстремизм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39" y="0"/>
            <a:ext cx="627472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Профиллактика терроризма\Профилактика экстремизма и терроризм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771407" cy="6264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Профиллактика терроризма\Памятка. Экстремизм - рычаг терроризм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713" y="188640"/>
            <a:ext cx="8740775" cy="6408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Профиллактика терроризма\Памятка Стоп террориз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1"/>
            <a:ext cx="8712968" cy="6552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Профиллактика терроризма\Памятка о ложных сообщениях.jpg"/>
          <p:cNvPicPr>
            <a:picLocks noChangeAspect="1" noChangeArrowheads="1"/>
          </p:cNvPicPr>
          <p:nvPr/>
        </p:nvPicPr>
        <p:blipFill rotWithShape="1">
          <a:blip r:embed="rId2" cstate="print"/>
          <a:srcRect t="2174" b="3261"/>
          <a:stretch/>
        </p:blipFill>
        <p:spPr bwMode="auto">
          <a:xfrm>
            <a:off x="1797484" y="26633"/>
            <a:ext cx="5549031" cy="68313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Профиллактика терроризма\Профилактика экстремизма и терроризма (как уберечь близких от вербовки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750871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er\Desktop\Профиллактика терроризма\Памятка родителям по противодействию экстремизму среди молодеж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640960" cy="64176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Профиллактика терроризма\Памятка. Соблюдайте закон!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0728"/>
            <a:ext cx="8712967" cy="51146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9</Words>
  <Application>Microsoft Office PowerPoint</Application>
  <PresentationFormat>Экран (4:3)</PresentationFormat>
  <Paragraphs>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13</cp:revision>
  <dcterms:created xsi:type="dcterms:W3CDTF">2023-04-26T04:03:06Z</dcterms:created>
  <dcterms:modified xsi:type="dcterms:W3CDTF">2023-04-26T06:16:12Z</dcterms:modified>
</cp:coreProperties>
</file>