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9" r:id="rId11"/>
    <p:sldId id="270" r:id="rId12"/>
    <p:sldId id="281" r:id="rId13"/>
    <p:sldId id="283" r:id="rId14"/>
    <p:sldId id="284" r:id="rId15"/>
    <p:sldId id="285" r:id="rId16"/>
    <p:sldId id="28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4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ikiway.com/russia/sochi/" TargetMode="External"/><Relationship Id="rId2" Type="http://schemas.openxmlformats.org/officeDocument/2006/relationships/hyperlink" Target="https://www.tripadvisor.ru/Attractions-g298536-Activities-Sochi_Greater_Sochi_Krasnodar_Krai_Southern_District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59280"/>
            <a:ext cx="7992888" cy="12954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Тема: «Виртуальная экскурсия по памятникам культуры города Сочи».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7136" y="959180"/>
            <a:ext cx="7776864" cy="180020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ГАУ «КЦСОН города Каменска-Уральского»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760404" y="3653408"/>
            <a:ext cx="3704456" cy="1800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0" indent="0" algn="ctr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None/>
              <a:defRPr sz="2000" i="1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2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5100" dirty="0" smtClean="0"/>
              <a:t>Руководитель - Специалист по социальной работе</a:t>
            </a:r>
          </a:p>
          <a:p>
            <a:r>
              <a:rPr lang="ru-RU" sz="5100" dirty="0" smtClean="0"/>
              <a:t>Халтурина А.В.</a:t>
            </a:r>
          </a:p>
        </p:txBody>
      </p:sp>
    </p:spTree>
    <p:extLst>
      <p:ext uri="{BB962C8B-B14F-4D97-AF65-F5344CB8AC3E}">
        <p14:creationId xmlns="" xmlns:p14="http://schemas.microsoft.com/office/powerpoint/2010/main" val="2167201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052736"/>
            <a:ext cx="6584776" cy="10724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1. Олимпийский парк Сочи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Территория, на которой располагаются олимпийские объекты: стадион «Фишт», ледовый дворец «Айсберг», центр «Адлер-Арена», Олимпийская деревня и другие. В период проведения Игр в 2014 году здесь находился прибрежный кластер Олимпийского парка (Горный кластер был организован на Красной Поляне). По всей площади парка можно гулять и кататься на велосипеде.</a:t>
            </a:r>
          </a:p>
        </p:txBody>
      </p:sp>
    </p:spTree>
    <p:extLst>
      <p:ext uri="{BB962C8B-B14F-4D97-AF65-F5344CB8AC3E}">
        <p14:creationId xmlns="" xmlns:p14="http://schemas.microsoft.com/office/powerpoint/2010/main" val="4112395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6815322" cy="45404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600595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295400"/>
            <a:ext cx="6728792" cy="6858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2. Сочинский дендрарий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Парковая территория, где собраны сотни видов тропических растений и обитают редкие птицы. Здесь можно полюбоваться на мексиканскую агаву, австралийский эвкалипт или алжирский пробковый дуб. Дендрарий всегда был популярным местом для прогулок, в высокий сезон внутри бывает достаточно многолюдно от наплыва туристов. Со смотровых площадок парка открывается прекрасный вид на горы и побережье.</a:t>
            </a:r>
          </a:p>
        </p:txBody>
      </p:sp>
    </p:spTree>
    <p:extLst>
      <p:ext uri="{BB962C8B-B14F-4D97-AF65-F5344CB8AC3E}">
        <p14:creationId xmlns="" xmlns:p14="http://schemas.microsoft.com/office/powerpoint/2010/main" val="1065011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036911" cy="45430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906784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3. Парк </a:t>
            </a:r>
            <a:r>
              <a:rPr lang="ru-RU" dirty="0">
                <a:solidFill>
                  <a:srgbClr val="C00000"/>
                </a:solidFill>
              </a:rPr>
              <a:t>Ривьера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Курортный парк, основанный в конце XIX века В.А. Хлудовым. Особой гордость Ривьеры считаются розовые аллеи. На территории посажены целые «плантации» разных сортов розы. Каждый раз ландшафтные дизайнеры придумывают новые формы и цветочные композиции, чтобы радовать посетителей парка. Во все времена Ривьера являлась местом романтических свиданий и отпускного флирта.</a:t>
            </a:r>
          </a:p>
        </p:txBody>
      </p:sp>
    </p:spTree>
    <p:extLst>
      <p:ext uri="{BB962C8B-B14F-4D97-AF65-F5344CB8AC3E}">
        <p14:creationId xmlns="" xmlns:p14="http://schemas.microsoft.com/office/powerpoint/2010/main" val="2955614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022765" cy="45365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565890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4</a:t>
            </a:r>
            <a:r>
              <a:rPr lang="ru-RU" dirty="0" smtClean="0">
                <a:solidFill>
                  <a:srgbClr val="C00000"/>
                </a:solidFill>
              </a:rPr>
              <a:t>. </a:t>
            </a:r>
            <a:r>
              <a:rPr lang="ru-RU" dirty="0">
                <a:solidFill>
                  <a:srgbClr val="C00000"/>
                </a:solidFill>
              </a:rPr>
              <a:t>Морской вокзал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Постройка середины XX века. Она входит в список памятников федерального значения. Центральную башню вокзала украшает 71-метровый шпиль, по краям располагаются скульптуры, символизирующие четыре времени года. Морской вокзал окружен ландшафтным сквером, где установлен фонтан с фигурой, олицетворяющей богиню навигации. В марине вокзала швартуются многочисленные прогулочные суда</a:t>
            </a:r>
          </a:p>
        </p:txBody>
      </p:sp>
    </p:spTree>
    <p:extLst>
      <p:ext uri="{BB962C8B-B14F-4D97-AF65-F5344CB8AC3E}">
        <p14:creationId xmlns="" xmlns:p14="http://schemas.microsoft.com/office/powerpoint/2010/main" val="54214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043957" cy="45476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830629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7056784" cy="6858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5. </a:t>
            </a:r>
            <a:r>
              <a:rPr lang="ru-RU" dirty="0">
                <a:solidFill>
                  <a:srgbClr val="C00000"/>
                </a:solidFill>
              </a:rPr>
              <a:t>Железнодорожный вокзал Сочи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Сооружение находится в центральной части Сочи, неподалеку от городских пляжей и основных отелей. Современное здание вокзала представляет собой постройку середины XX столетия, хотя ж/д станция на этом месте существует с 1918 года. Вокзальная башня украшена оригинальными часами с зодиакальным циферблатом. Сочинский вокзал считается одной из самых красивых ж/д станций в России.</a:t>
            </a:r>
          </a:p>
        </p:txBody>
      </p:sp>
    </p:spTree>
    <p:extLst>
      <p:ext uri="{BB962C8B-B14F-4D97-AF65-F5344CB8AC3E}">
        <p14:creationId xmlns="" xmlns:p14="http://schemas.microsoft.com/office/powerpoint/2010/main" val="2563034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7056784" cy="45776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446706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416824" cy="9284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6. </a:t>
            </a:r>
            <a:r>
              <a:rPr lang="ru-RU" dirty="0">
                <a:solidFill>
                  <a:srgbClr val="C00000"/>
                </a:solidFill>
              </a:rPr>
              <a:t>Сочинский </a:t>
            </a:r>
            <a:r>
              <a:rPr lang="ru-RU" dirty="0" smtClean="0">
                <a:solidFill>
                  <a:srgbClr val="C00000"/>
                </a:solidFill>
              </a:rPr>
              <a:t>океанариум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Самый большой океанариум побережья. В него входит 30 аквариумов с морскими и пресноводными обитателями. Океанариум находится на территории парка Ривьера. В нем насчитывается 200 видов рыб (более 4000 особей). В океанариуме проводятся различные шоу с участием акул и других крупных обитателей аквариумов. Также предлагаются услуги обучения дайвингу с последующей сертификацией</a:t>
            </a:r>
          </a:p>
        </p:txBody>
      </p:sp>
    </p:spTree>
    <p:extLst>
      <p:ext uri="{BB962C8B-B14F-4D97-AF65-F5344CB8AC3E}">
        <p14:creationId xmlns="" xmlns:p14="http://schemas.microsoft.com/office/powerpoint/2010/main" val="1597910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295400"/>
            <a:ext cx="7128792" cy="685800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rgbClr val="C00000"/>
                </a:solidFill>
              </a:rPr>
              <a:t>7. </a:t>
            </a:r>
            <a:r>
              <a:rPr lang="ru-RU" dirty="0">
                <a:solidFill>
                  <a:srgbClr val="C00000"/>
                </a:solidFill>
              </a:rPr>
              <a:t>Поющие фонтаны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Комплекс музыкально-световых фонтанов на территории сочинского Олимпийского парка. Грандиозные вечерние шоу, которые проводятся по вечерам, привлекают множество гостей города. Струи воды пляшут под аккорды классической и современной музыки. Комплекс состоит из нескольких десятков мощных водяных пушек, а также из сотен источников света. Все элементы управляются единым компьютером.</a:t>
            </a:r>
          </a:p>
        </p:txBody>
      </p:sp>
    </p:spTree>
    <p:extLst>
      <p:ext uri="{BB962C8B-B14F-4D97-AF65-F5344CB8AC3E}">
        <p14:creationId xmlns="" xmlns:p14="http://schemas.microsoft.com/office/powerpoint/2010/main" val="3507570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6950351" cy="46258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2555710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340768"/>
            <a:ext cx="7016824" cy="685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Источники информации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www.tripadvisor.ru/Attractions-g298536-Activities-Sochi_Greater_Sochi_Krasnodar_Krai_Southern_District.html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https://wikiway.com/russia/sochi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pPr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65427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Спасибо за внимание!</a:t>
            </a:r>
            <a:endParaRPr lang="ru-RU" sz="3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83</TotalTime>
  <Words>461</Words>
  <Application>Microsoft Office PowerPoint</Application>
  <PresentationFormat>Экран (4:3)</PresentationFormat>
  <Paragraphs>22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Кутюр</vt:lpstr>
      <vt:lpstr>Тема: «Виртуальная экскурсия по памятникам культуры города Сочи».</vt:lpstr>
      <vt:lpstr>1. Олимпийский парк Сочи</vt:lpstr>
      <vt:lpstr>Слайд 3</vt:lpstr>
      <vt:lpstr>2. Сочинский дендрарий</vt:lpstr>
      <vt:lpstr>Слайд 5</vt:lpstr>
      <vt:lpstr>3. Парк Ривьера</vt:lpstr>
      <vt:lpstr>Слайд 7</vt:lpstr>
      <vt:lpstr>4. Морской вокзал</vt:lpstr>
      <vt:lpstr>Слайд 9</vt:lpstr>
      <vt:lpstr> 5. Железнодорожный вокзал Сочи</vt:lpstr>
      <vt:lpstr>Слайд 11</vt:lpstr>
      <vt:lpstr>6. Сочинский океанариум</vt:lpstr>
      <vt:lpstr>7. Поющие фонтаны </vt:lpstr>
      <vt:lpstr>Слайд 14</vt:lpstr>
      <vt:lpstr>Источники информации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Достопримечательности города Сочи</dc:title>
  <dc:creator>Светлашка</dc:creator>
  <cp:lastModifiedBy>Shafikova_GA</cp:lastModifiedBy>
  <cp:revision>16</cp:revision>
  <dcterms:created xsi:type="dcterms:W3CDTF">2018-05-29T13:35:50Z</dcterms:created>
  <dcterms:modified xsi:type="dcterms:W3CDTF">2023-03-09T11:42:25Z</dcterms:modified>
</cp:coreProperties>
</file>