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911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1501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5523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7834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65537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9237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492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7518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3533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9454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2920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19AEC-01BF-4A10-9173-AAD3DA7ACFB6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3AA7F-211B-4CCE-AB46-4465928770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4330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8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emf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9059" t="9344" r="18901" b="13935"/>
          <a:stretch/>
        </p:blipFill>
        <p:spPr>
          <a:xfrm>
            <a:off x="5381469" y="0"/>
            <a:ext cx="6415789" cy="7234631"/>
          </a:xfrm>
          <a:prstGeom prst="rect">
            <a:avLst/>
          </a:prstGeom>
        </p:spPr>
      </p:pic>
      <p:grpSp>
        <p:nvGrpSpPr>
          <p:cNvPr id="1028" name="Group 4"/>
          <p:cNvGrpSpPr>
            <a:grpSpLocks noChangeAspect="1"/>
          </p:cNvGrpSpPr>
          <p:nvPr/>
        </p:nvGrpSpPr>
        <p:grpSpPr bwMode="auto">
          <a:xfrm>
            <a:off x="6905610" y="569914"/>
            <a:ext cx="4532304" cy="5516563"/>
            <a:chOff x="4350" y="359"/>
            <a:chExt cx="2855" cy="3475"/>
          </a:xfrm>
        </p:grpSpPr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4727" y="484"/>
              <a:ext cx="476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      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>
              <a:off x="5091" y="484"/>
              <a:ext cx="292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  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4927" y="477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4601" y="359"/>
              <a:ext cx="2291" cy="8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Г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АУ «КЦСОН города Каменска Уральского»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школа пожилого возраста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5996" y="484"/>
              <a:ext cx="200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6087" y="484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4727" y="852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5818" y="852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0" name="Rectangle 16"/>
            <p:cNvSpPr>
              <a:spLocks noChangeArrowheads="1"/>
            </p:cNvSpPr>
            <p:nvPr/>
          </p:nvSpPr>
          <p:spPr bwMode="auto">
            <a:xfrm>
              <a:off x="6810" y="852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1" name="Rectangle 17"/>
            <p:cNvSpPr>
              <a:spLocks noChangeArrowheads="1"/>
            </p:cNvSpPr>
            <p:nvPr/>
          </p:nvSpPr>
          <p:spPr bwMode="auto">
            <a:xfrm>
              <a:off x="4686" y="1491"/>
              <a:ext cx="266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   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2" name="Rectangle 18"/>
            <p:cNvSpPr>
              <a:spLocks noChangeArrowheads="1"/>
            </p:cNvSpPr>
            <p:nvPr/>
          </p:nvSpPr>
          <p:spPr bwMode="auto">
            <a:xfrm>
              <a:off x="4904" y="1220"/>
              <a:ext cx="173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«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3" name="Rectangle 19"/>
            <p:cNvSpPr>
              <a:spLocks noChangeArrowheads="1"/>
            </p:cNvSpPr>
            <p:nvPr/>
          </p:nvSpPr>
          <p:spPr bwMode="auto">
            <a:xfrm>
              <a:off x="4791" y="1220"/>
              <a:ext cx="1962" cy="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СОЦИАЛЬНЫЙ  ТУРИЗМ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" name="Rectangle 21"/>
            <p:cNvSpPr>
              <a:spLocks noChangeArrowheads="1"/>
            </p:cNvSpPr>
            <p:nvPr/>
          </p:nvSpPr>
          <p:spPr bwMode="auto">
            <a:xfrm>
              <a:off x="6699" y="1220"/>
              <a:ext cx="123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6" name="Rectangle 22"/>
            <p:cNvSpPr>
              <a:spLocks noChangeArrowheads="1"/>
            </p:cNvSpPr>
            <p:nvPr/>
          </p:nvSpPr>
          <p:spPr bwMode="auto">
            <a:xfrm>
              <a:off x="4727" y="1517"/>
              <a:ext cx="159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8" name="Rectangle 24"/>
            <p:cNvSpPr>
              <a:spLocks noChangeArrowheads="1"/>
            </p:cNvSpPr>
            <p:nvPr/>
          </p:nvSpPr>
          <p:spPr bwMode="auto">
            <a:xfrm>
              <a:off x="4882" y="1517"/>
              <a:ext cx="2003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ЗОЛОТОЕ КОЛЬЦО РОССИИ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9" name="Rectangle 25"/>
            <p:cNvSpPr>
              <a:spLocks noChangeArrowheads="1"/>
            </p:cNvSpPr>
            <p:nvPr/>
          </p:nvSpPr>
          <p:spPr bwMode="auto">
            <a:xfrm>
              <a:off x="6741" y="1517"/>
              <a:ext cx="173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»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0" name="Rectangle 26"/>
            <p:cNvSpPr>
              <a:spLocks noChangeArrowheads="1"/>
            </p:cNvSpPr>
            <p:nvPr/>
          </p:nvSpPr>
          <p:spPr bwMode="auto">
            <a:xfrm>
              <a:off x="6825" y="1517"/>
              <a:ext cx="123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3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1" name="Rectangle 27"/>
            <p:cNvSpPr>
              <a:spLocks noChangeArrowheads="1"/>
            </p:cNvSpPr>
            <p:nvPr/>
          </p:nvSpPr>
          <p:spPr bwMode="auto">
            <a:xfrm>
              <a:off x="4727" y="1816"/>
              <a:ext cx="613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                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2" name="Rectangle 28"/>
            <p:cNvSpPr>
              <a:spLocks noChangeArrowheads="1"/>
            </p:cNvSpPr>
            <p:nvPr/>
          </p:nvSpPr>
          <p:spPr bwMode="auto">
            <a:xfrm>
              <a:off x="5271" y="1816"/>
              <a:ext cx="139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3" name="Rectangle 29"/>
            <p:cNvSpPr>
              <a:spLocks noChangeArrowheads="1"/>
            </p:cNvSpPr>
            <p:nvPr/>
          </p:nvSpPr>
          <p:spPr bwMode="auto">
            <a:xfrm>
              <a:off x="5338" y="1816"/>
              <a:ext cx="332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ема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4" name="Rectangle 30"/>
            <p:cNvSpPr>
              <a:spLocks noChangeArrowheads="1"/>
            </p:cNvSpPr>
            <p:nvPr/>
          </p:nvSpPr>
          <p:spPr bwMode="auto">
            <a:xfrm>
              <a:off x="5598" y="1816"/>
              <a:ext cx="631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занятия: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5" name="Rectangle 31"/>
            <p:cNvSpPr>
              <a:spLocks noChangeArrowheads="1"/>
            </p:cNvSpPr>
            <p:nvPr/>
          </p:nvSpPr>
          <p:spPr bwMode="auto">
            <a:xfrm>
              <a:off x="6054" y="1816"/>
              <a:ext cx="17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6" name="Rectangle 32"/>
            <p:cNvSpPr>
              <a:spLocks noChangeArrowheads="1"/>
            </p:cNvSpPr>
            <p:nvPr/>
          </p:nvSpPr>
          <p:spPr bwMode="auto">
            <a:xfrm>
              <a:off x="4350" y="2079"/>
              <a:ext cx="119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«</a:t>
              </a:r>
              <a:r>
                <a:rPr kumimoji="0" lang="ru-RU" sz="3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Кострома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7" name="Rectangle 33"/>
            <p:cNvSpPr>
              <a:spLocks noChangeArrowheads="1"/>
            </p:cNvSpPr>
            <p:nvPr/>
          </p:nvSpPr>
          <p:spPr bwMode="auto">
            <a:xfrm>
              <a:off x="5569" y="2079"/>
              <a:ext cx="12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-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8" name="Rectangle 34"/>
            <p:cNvSpPr>
              <a:spLocks noChangeArrowheads="1"/>
            </p:cNvSpPr>
            <p:nvPr/>
          </p:nvSpPr>
          <p:spPr bwMode="auto">
            <a:xfrm>
              <a:off x="5630" y="2079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9" name="Rectangle 35"/>
            <p:cNvSpPr>
              <a:spLocks noChangeArrowheads="1"/>
            </p:cNvSpPr>
            <p:nvPr/>
          </p:nvSpPr>
          <p:spPr bwMode="auto">
            <a:xfrm>
              <a:off x="5676" y="2079"/>
              <a:ext cx="147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экскурсия по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0" name="Rectangle 36"/>
            <p:cNvSpPr>
              <a:spLocks noChangeArrowheads="1"/>
            </p:cNvSpPr>
            <p:nvPr/>
          </p:nvSpPr>
          <p:spPr bwMode="auto">
            <a:xfrm>
              <a:off x="4727" y="2393"/>
              <a:ext cx="24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памятникам культуры»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1" name="Rectangle 37"/>
            <p:cNvSpPr>
              <a:spLocks noChangeArrowheads="1"/>
            </p:cNvSpPr>
            <p:nvPr/>
          </p:nvSpPr>
          <p:spPr bwMode="auto">
            <a:xfrm>
              <a:off x="6687" y="2393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2" name="Rectangle 38"/>
            <p:cNvSpPr>
              <a:spLocks noChangeArrowheads="1"/>
            </p:cNvSpPr>
            <p:nvPr/>
          </p:nvSpPr>
          <p:spPr bwMode="auto">
            <a:xfrm>
              <a:off x="4727" y="2761"/>
              <a:ext cx="154" cy="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3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3" name="Rectangle 39"/>
            <p:cNvSpPr>
              <a:spLocks noChangeArrowheads="1"/>
            </p:cNvSpPr>
            <p:nvPr/>
          </p:nvSpPr>
          <p:spPr bwMode="auto">
            <a:xfrm>
              <a:off x="4588" y="2914"/>
              <a:ext cx="2311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Руководитель  - специалист по социальной работе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Паначева</a:t>
              </a:r>
              <a:r>
                <a:rPr kumimoji="0" lang="ru-RU" sz="17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Г.А.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4" name="Rectangle 40"/>
            <p:cNvSpPr>
              <a:spLocks noChangeArrowheads="1"/>
            </p:cNvSpPr>
            <p:nvPr/>
          </p:nvSpPr>
          <p:spPr bwMode="auto">
            <a:xfrm>
              <a:off x="6099" y="3128"/>
              <a:ext cx="88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5" name="Rectangle 41"/>
            <p:cNvSpPr>
              <a:spLocks noChangeArrowheads="1"/>
            </p:cNvSpPr>
            <p:nvPr/>
          </p:nvSpPr>
          <p:spPr bwMode="auto">
            <a:xfrm>
              <a:off x="4727" y="3357"/>
              <a:ext cx="206" cy="4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4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93430804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879"/>
            <a:ext cx="12192000" cy="6648657"/>
          </a:xfrm>
          <a:prstGeom prst="rect">
            <a:avLst/>
          </a:prstGeom>
        </p:spPr>
      </p:pic>
      <p:pic>
        <p:nvPicPr>
          <p:cNvPr id="2050" name="Picture 2" descr="http://player.myshared.ru/5/364986/slides/slide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595" y="1289154"/>
            <a:ext cx="3397549" cy="45120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player.myshared.ru/5/364986/slides/slide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580" y="689231"/>
            <a:ext cx="4681710" cy="55113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3567969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7" y="136426"/>
            <a:ext cx="11167671" cy="672157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408" y="1439055"/>
            <a:ext cx="3012794" cy="46319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5554" y="509666"/>
            <a:ext cx="4182255" cy="54564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5445857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7" y="136426"/>
            <a:ext cx="11167671" cy="672157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599" y="1137529"/>
            <a:ext cx="3637096" cy="49358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7345" y="472964"/>
            <a:ext cx="4496111" cy="56440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8804778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7" y="136426"/>
            <a:ext cx="11167671" cy="6721574"/>
          </a:xfrm>
          <a:prstGeom prst="rect">
            <a:avLst/>
          </a:prstGeom>
        </p:spPr>
      </p:pic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6041" y="725215"/>
            <a:ext cx="4209939" cy="50382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0622" y="571500"/>
            <a:ext cx="4585957" cy="53496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368693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80" y="66764"/>
            <a:ext cx="11168840" cy="67244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7310" y="672662"/>
            <a:ext cx="4328893" cy="51463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4579" y="618974"/>
            <a:ext cx="4365017" cy="54312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29546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80" y="66764"/>
            <a:ext cx="11168840" cy="67244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9362" y="609600"/>
            <a:ext cx="4451435" cy="51643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5671" y="464695"/>
            <a:ext cx="4272197" cy="5456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6405534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80" y="66764"/>
            <a:ext cx="11168840" cy="67244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5324" y="500830"/>
            <a:ext cx="4333021" cy="54623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5671" y="441435"/>
            <a:ext cx="4478564" cy="54481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5765437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80" y="66764"/>
            <a:ext cx="11168840" cy="67244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7875" y="523754"/>
            <a:ext cx="4301345" cy="51619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3612" y="546539"/>
            <a:ext cx="4480159" cy="51441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6697885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80" y="66764"/>
            <a:ext cx="11168840" cy="67244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6457" y="798788"/>
            <a:ext cx="4167111" cy="49813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0246" y="420414"/>
            <a:ext cx="4451229" cy="55007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2262645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403" y="133529"/>
            <a:ext cx="11168840" cy="67244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2676" y="724631"/>
            <a:ext cx="4361793" cy="51964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6707" y="286795"/>
            <a:ext cx="4570590" cy="56343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8771753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375" y="0"/>
            <a:ext cx="11168840" cy="67244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4517" y="593763"/>
            <a:ext cx="4533296" cy="53445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5903" y="168683"/>
            <a:ext cx="4698125" cy="58884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856345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theslide.ru/img/thumbs/89ea97d70f4ec61b2ddfa1a9a89b612a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962" t="9574"/>
          <a:stretch/>
        </p:blipFill>
        <p:spPr>
          <a:xfrm>
            <a:off x="7692109" y="1678898"/>
            <a:ext cx="3409770" cy="4422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348" y="1124262"/>
            <a:ext cx="3267855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375" y="0"/>
            <a:ext cx="11168840" cy="67244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593" y="3612629"/>
            <a:ext cx="4137140" cy="18138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4332" y="2398426"/>
            <a:ext cx="2578308" cy="22485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2570124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61</Words>
  <Application>Microsoft Office PowerPoint</Application>
  <PresentationFormat>Произвольный</PresentationFormat>
  <Paragraphs>35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Shafikova_GA</cp:lastModifiedBy>
  <cp:revision>16</cp:revision>
  <dcterms:created xsi:type="dcterms:W3CDTF">2023-02-19T08:28:14Z</dcterms:created>
  <dcterms:modified xsi:type="dcterms:W3CDTF">2023-03-09T12:18:25Z</dcterms:modified>
</cp:coreProperties>
</file>