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66" r:id="rId15"/>
    <p:sldId id="270" r:id="rId16"/>
    <p:sldId id="271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04C6F-7FE8-5D4F-F51C-70D8BE757D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19573C-4FC2-D0D3-7FC7-363F46DD4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9D79FB-182F-3EAA-D8C6-C953ADB35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C7CBAA-8441-AA88-216C-FD97D0464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C8951E-2896-E1EE-CE66-8042B673F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674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F8ED70-A1A3-4824-7748-FA5993B3A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7080F4-95C8-E974-CF87-C5D95F0236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192529-62F6-546A-6B3D-8F1091440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3202C6-AE16-B326-F7AA-C6D0CDC02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7B2109-3B69-0F39-B1F3-35F70CD55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76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03F70F-B630-FC03-CAD9-7347DF507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38FE90B-2C29-9D06-1A48-0B3F4F15C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D52D81-D0E3-4232-89E2-430C5ECD1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C4E519-F822-6F6C-77C5-A26A8A588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CACD18-6685-C8BF-C6A7-418B88B00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3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F3D74-1E26-4E9F-CFE0-7A149FB2E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96489E-DCCB-904B-C2E0-22B036D0EA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D75E90-1736-9AD8-2FC1-6B292763F2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6D8FBE-AD32-12EA-DB45-76246504E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D39F6C-548D-7197-831C-64C639100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B687761-BD9B-D294-CB48-E0433387C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764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EFBEC4-92FA-8BFA-6937-7FA3F5490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46ED2C-A10D-960D-F861-37BC941F3B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0CB87B9-8F41-15B7-BCDC-4ADD7F221F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F07B92C-025D-1649-6CED-14A7B04181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B1811FB-9B2B-A167-A7FC-4FDD107413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BF60225-5605-4D04-4CF3-DD51CE20E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3C335C1-10B7-21B2-188F-EC1FE5217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9A8EDBD-8806-7830-C387-6BEF3F3D1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37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08353-B0DD-9D4F-187C-75BD4BB12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BF3B1EB-5D41-4EAB-5E8C-0A0E7D75A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7F98126-7A91-940B-0591-26594C3FE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A5773AF-1032-5C04-5983-F9D845E2B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89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C8DFEE6-2F9E-C26B-7B4F-193BE8006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EACFF5C-F3E1-B0B4-618A-7E559ACB8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54F266A-3F26-E9D8-7DF2-C30FAF693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025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28E0CE-2BBD-7FBF-405A-37682AA29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848215-4938-E87A-DAF5-1A8D030AE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A43E4C8-4037-00FB-3AD4-2B9B2765E5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1FAABED-516C-6256-1FA6-8F50209A2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4F172F2-B129-7C74-353F-8DD45DA0F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F27423-F53E-3558-0349-D243808DA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34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C9A6C2-A875-7973-EA59-0AF8B87D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0C21673-3CC9-23E5-C3B3-9818384AB7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3C42D1D-B988-ABE7-E2D9-4A50F1CDB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F508624-B3C9-0925-4DDA-00A44119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8CD1A2-6D57-2886-7C9D-D252BEB50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874CF3-6A2F-DB62-5975-4922A7A2D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49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7AD960-1ABE-E8BA-4656-D2FD924D1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9B50215-F6C6-5530-9816-52C31DDDB3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237CBE-8FED-B6C6-0C3D-D1212F01D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05C529A-E540-9974-D7C0-61F0E539A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C3B5DE1-CC1E-8BB2-357C-44667E9B6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816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96C985F-3934-29C2-62F6-62CB04562E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174B6F-0357-7E0F-D86E-6642DD8FF6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1D5F91-71CC-CCF6-59FC-4BE251ACE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0F8EEA-6508-9D4C-2929-0C5F5688B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0730CD-5001-924E-43D9-4E8C4954D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0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BFA5C8-19DF-FA02-B89B-475E45FD0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C99091-6582-7930-9D5A-5BB15DFA25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DC0060-00E4-088F-0ABE-5A5ACC33FF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E6348-9F27-4F8E-A8D9-B9931972C1EA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D19919-0401-738F-F447-20293FD7CA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3E69AA-37B4-8362-0C70-9CC8E913E8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151C5-4E50-4275-9FB3-2E2A88411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911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cfg35.ru/wp-content/uploads/2022/06/prezentacziya-edinoj-ramki-kompetenczij-po-finansovoj-gramotnosti.pdf" TargetMode="External"/><Relationship Id="rId2" Type="http://schemas.openxmlformats.org/officeDocument/2006/relationships/hyperlink" Target="https://znanio.ru/media/prezentatsiya-semejnyj-byudzhet-278406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mc.hse.ru/presentation_FG" TargetMode="External"/><Relationship Id="rId5" Type="http://schemas.openxmlformats.org/officeDocument/2006/relationships/hyperlink" Target="https://shareslide.ru/matematika/prezentatsiya-po-finansovoy-gramotnosti-byudzhet-semi-1#slides-3" TargetMode="External"/><Relationship Id="rId4" Type="http://schemas.openxmlformats.org/officeDocument/2006/relationships/hyperlink" Target="https://eduportal44.ru/Buy/DDT/SiteAssets/DocLib124/&#1059;&#1088;&#1086;&#1082;&#1080;%20&#1092;&#1080;&#1085;&#1072;&#1085;&#1089;&#1086;&#1074;&#1086;&#1081;%20&#1075;&#1088;&#1072;&#1084;&#1086;&#1090;&#1085;&#1086;&#1089;&#1090;&#1080;/&#1092;&#1080;&#1085;&#1072;&#1085;&#1089;&#1086;&#1074;&#1072;&#1103;%20&#1075;&#1088;&#1072;&#1084;&#1086;&#1090;&#1085;&#1086;&#1089;&#1090;&#1100;.pdf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AAF343-26CA-804F-F1CB-A52A1180AA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E089C98-8129-5B7E-FF97-531E0A871F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C70460-F565-A215-98CE-8C4002E20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09" y="167095"/>
            <a:ext cx="11496782" cy="65238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AAA790-CB8E-BF0E-3CDE-FB64DE575CF8}"/>
              </a:ext>
            </a:extLst>
          </p:cNvPr>
          <p:cNvSpPr txBox="1"/>
          <p:nvPr/>
        </p:nvSpPr>
        <p:spPr>
          <a:xfrm>
            <a:off x="1021423" y="5121115"/>
            <a:ext cx="102947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Специалист по социальной работе</a:t>
            </a:r>
          </a:p>
          <a:p>
            <a:pPr algn="ctr"/>
            <a:r>
              <a:rPr lang="ru-RU" sz="3200" dirty="0">
                <a:solidFill>
                  <a:srgbClr val="002060"/>
                </a:solidFill>
              </a:rPr>
              <a:t>Осинцева Елизавета Ильясовна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890BA2-246D-0480-7D5C-3753F8271631}"/>
              </a:ext>
            </a:extLst>
          </p:cNvPr>
          <p:cNvSpPr txBox="1"/>
          <p:nvPr/>
        </p:nvSpPr>
        <p:spPr>
          <a:xfrm>
            <a:off x="493161" y="653355"/>
            <a:ext cx="11351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chemeClr val="accent1">
                    <a:lumMod val="50000"/>
                  </a:schemeClr>
                </a:solidFill>
              </a:rPr>
              <a:t>Направление по финансовой грамотности по теме:</a:t>
            </a:r>
          </a:p>
          <a:p>
            <a:pPr algn="ctr"/>
            <a:r>
              <a:rPr lang="ru-RU" sz="6600" b="1" dirty="0">
                <a:solidFill>
                  <a:schemeClr val="accent2">
                    <a:lumMod val="75000"/>
                  </a:schemeClr>
                </a:solidFill>
              </a:rPr>
              <a:t>«Единая семья-</a:t>
            </a:r>
          </a:p>
          <a:p>
            <a:pPr algn="ctr"/>
            <a:r>
              <a:rPr lang="ru-RU" sz="6600" b="1" dirty="0">
                <a:solidFill>
                  <a:schemeClr val="accent2">
                    <a:lumMod val="75000"/>
                  </a:schemeClr>
                </a:solidFill>
              </a:rPr>
              <a:t>Единый бюджет»</a:t>
            </a:r>
          </a:p>
        </p:txBody>
      </p:sp>
    </p:spTree>
    <p:extLst>
      <p:ext uri="{BB962C8B-B14F-4D97-AF65-F5344CB8AC3E}">
        <p14:creationId xmlns:p14="http://schemas.microsoft.com/office/powerpoint/2010/main" val="1522428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9ACF57-AC78-8AC9-01C0-4E5615E71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A1EE6C-7C55-F7F8-9259-5A1216C82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СЕМЕЙНЫЙ (ЛИЧНЫЙ) БЮДЖЕТ">
            <a:extLst>
              <a:ext uri="{FF2B5EF4-FFF2-40B4-BE49-F238E27FC236}">
                <a16:creationId xmlns:a16="http://schemas.microsoft.com/office/drawing/2014/main" id="{874F19E1-E450-96C5-C784-43F95DF8E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562"/>
            <a:ext cx="10596937" cy="649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572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945EB1-99CC-3A11-0CA9-564B1488D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3A3894-4402-0437-F99D-8D77759A5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A16F405-CD88-A388-BACE-1939B6C1E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6" y="63914"/>
            <a:ext cx="10943690" cy="673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66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F17BF6-9114-ECB5-9FD3-A7517894D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AABB21-2DF8-D8A4-EE23-75042D065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7DB44F6B-2A0B-4AC6-C509-7CCCA73F3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13" y="0"/>
            <a:ext cx="10818687" cy="678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645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5A3422-6DDC-608D-0338-F489AC36D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E08C69-DD72-A310-1C2C-7DD7E34C7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Цели финансового планирования">
            <a:extLst>
              <a:ext uri="{FF2B5EF4-FFF2-40B4-BE49-F238E27FC236}">
                <a16:creationId xmlns:a16="http://schemas.microsoft.com/office/drawing/2014/main" id="{E385352F-E11A-CF78-261C-16452D461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11" y="0"/>
            <a:ext cx="1097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323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0DFF6-5823-58F8-68B9-320492261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82FEA4-FC28-4945-CAE7-4675A17CE0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1CA6472A-CA2F-EADB-21F9-3007BABC6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81" y="0"/>
            <a:ext cx="111371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711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7DF348-CECE-871D-8658-C86423EDD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A50EF1-F893-D3B0-F5C8-A0F9D8B62B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3A6EA602-4ABE-3DBA-8239-CC5D24DC3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1" y="0"/>
            <a:ext cx="109317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251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26A903-1A07-185B-E83D-B74FD49A0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3D216E-1B9F-961A-1FC6-CAE58169F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CB119169-74FD-B3B8-379A-B05A6991E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20" y="0"/>
            <a:ext cx="108495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399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3395C0-9BE1-1E6A-4408-486D89782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2ABFCA-305C-A7C9-9F78-AA8C867F6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A8A8500A-C15C-52E3-9B2B-83CDDBF03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118786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26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3421C5-2089-B851-6616-A083E8A64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781A0C-19B1-6F62-3298-335ED82C4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B7AD6CB1-7FA8-E5AA-44EC-2256C06CD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6" y="0"/>
            <a:ext cx="110858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730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65F1B8-4605-D856-25F9-BBAE5E2FA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438339-F2EC-231F-F57A-A09E39829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FD49B9A2-0812-1A14-BE2F-B2A883CA8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43" y="0"/>
            <a:ext cx="110241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73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F920C4-1907-B09E-93FD-1E35C348E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748073-644A-F52F-DB52-C0927A742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32A2DF22-7D23-276A-9A85-CFF45C89B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53" y="0"/>
            <a:ext cx="110858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144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444A9E-7918-F68C-B1ED-CAE98DC2C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439466-5597-3FF6-4050-E38084BFA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A2720B55-E938-FA02-6125-5201D9884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34" y="0"/>
            <a:ext cx="110241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18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60E1D-AB14-20FD-A17D-8BA99B8A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831A46-B846-B204-67CD-D94FB501E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AB14ACE4-7B9A-FCA8-B8D1-D852A8A38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17" y="0"/>
            <a:ext cx="108495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556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781AD0-E58E-0084-584D-A4E8BCCDD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4C350F-B4C0-1BC8-4CA0-386CDB247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5088FC02-2444-7B99-08DF-414222F87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98" y="0"/>
            <a:ext cx="11013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125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AA22E0-CC8E-1023-C0CB-CA1E4A690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работе использованы материалы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4A2D0A-A612-6DC5-A83E-1C63ECD19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https://znanio.ru/media/prezentatsiya-semejnyj-byudzhet-2784065</a:t>
            </a:r>
            <a:endParaRPr lang="ru-RU" dirty="0"/>
          </a:p>
          <a:p>
            <a:r>
              <a:rPr lang="en-US" dirty="0">
                <a:hlinkClick r:id="rId3"/>
              </a:rPr>
              <a:t>https://rcfg35.ru/wp-content/uploads/2022/06/prezentacziya-edinoj-ramki-kompetenczij-po-finansovoj-gramotnosti.pdf</a:t>
            </a:r>
            <a:endParaRPr lang="ru-RU" dirty="0"/>
          </a:p>
          <a:p>
            <a:r>
              <a:rPr lang="en-US" dirty="0">
                <a:hlinkClick r:id="rId4"/>
              </a:rPr>
              <a:t>https://eduportal44.ru/Buy/DDT/SiteAssets/DocLib124/</a:t>
            </a:r>
            <a:r>
              <a:rPr lang="ru-RU" dirty="0">
                <a:hlinkClick r:id="rId4"/>
              </a:rPr>
              <a:t>Уроки%20финансовой%20грамотности/финансовая%20грамотность.</a:t>
            </a:r>
            <a:r>
              <a:rPr lang="en-US" dirty="0">
                <a:hlinkClick r:id="rId4"/>
              </a:rPr>
              <a:t>pdf</a:t>
            </a:r>
            <a:endParaRPr lang="ru-RU" dirty="0"/>
          </a:p>
          <a:p>
            <a:r>
              <a:rPr lang="en-US" dirty="0">
                <a:hlinkClick r:id="rId5"/>
              </a:rPr>
              <a:t>https://shareslide.ru/matematika/prezentatsiya-po-finansovoy-gramotnosti-byudzhet-semi-1#slides-3</a:t>
            </a:r>
            <a:endParaRPr lang="ru-RU" dirty="0"/>
          </a:p>
          <a:p>
            <a:r>
              <a:rPr lang="en-US" dirty="0">
                <a:hlinkClick r:id="rId6"/>
              </a:rPr>
              <a:t>https://fmc.hse.ru/presentation_FG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513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7BFBAA-32F6-15E3-9AB3-ADC5FEC25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B85B2A-01EC-E61D-AF16-3E4D45728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06884B30-6D2E-BE02-2F88-BBD85C5DC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24" y="0"/>
            <a:ext cx="108289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507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96</Words>
  <Application>Microsoft Office PowerPoint</Application>
  <PresentationFormat>Широкоэкранный</PresentationFormat>
  <Paragraphs>11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работе использованы материалы 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Лизаветта</cp:lastModifiedBy>
  <cp:revision>2</cp:revision>
  <dcterms:created xsi:type="dcterms:W3CDTF">2023-02-06T13:11:53Z</dcterms:created>
  <dcterms:modified xsi:type="dcterms:W3CDTF">2023-02-06T13:45:23Z</dcterms:modified>
</cp:coreProperties>
</file>