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02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vortaro.ru/furniture/cehly-na-taburety-obzor-nakidok-na-kruglye-i-kvadratnye-taburetki-vazanye-i-kozanye-v-stile-pecvork-i-drugie.html" TargetMode="External"/><Relationship Id="rId2" Type="http://schemas.openxmlformats.org/officeDocument/2006/relationships/hyperlink" Target="https://hobbyndom.ru/kovrik-na-stul-kruckom-shema-i-opisanie-vazania-mk-s-posagovymi-foto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152127"/>
          </a:xfrm>
        </p:spPr>
        <p:txBody>
          <a:bodyPr>
            <a:normAutofit/>
          </a:bodyPr>
          <a:lstStyle/>
          <a:p>
            <a:pPr algn="r"/>
            <a:r>
              <a:rPr lang="ru-RU" sz="1600" dirty="0" smtClean="0"/>
              <a:t>ГАУ «КЦСОН города Каменска-Уральского»</a:t>
            </a:r>
            <a:endParaRPr lang="ru-RU" sz="1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37360" y="1844824"/>
            <a:ext cx="7406640" cy="2736304"/>
          </a:xfrm>
        </p:spPr>
        <p:txBody>
          <a:bodyPr>
            <a:normAutofit fontScale="62500" lnSpcReduction="20000"/>
          </a:bodyPr>
          <a:lstStyle/>
          <a:p>
            <a:r>
              <a:rPr lang="ru-RU" sz="3800" dirty="0" smtClean="0"/>
              <a:t>Школа пожилого возраста </a:t>
            </a:r>
          </a:p>
          <a:p>
            <a:r>
              <a:rPr lang="ru-RU" dirty="0" smtClean="0"/>
              <a:t>по направлению </a:t>
            </a:r>
          </a:p>
          <a:p>
            <a:r>
              <a:rPr lang="ru-RU" sz="3400" dirty="0" smtClean="0"/>
              <a:t>декоративно прикладное творчество</a:t>
            </a:r>
          </a:p>
          <a:p>
            <a:r>
              <a:rPr lang="ru-RU" dirty="0"/>
              <a:t>н</a:t>
            </a:r>
            <a:r>
              <a:rPr lang="ru-RU" dirty="0" smtClean="0"/>
              <a:t>а тему </a:t>
            </a:r>
          </a:p>
          <a:p>
            <a:r>
              <a:rPr lang="ru-RU" sz="5100" dirty="0" smtClean="0"/>
              <a:t>«</a:t>
            </a:r>
            <a:r>
              <a:rPr lang="ru-RU" sz="5100" dirty="0" smtClean="0"/>
              <a:t>Накидка на стул</a:t>
            </a:r>
            <a:r>
              <a:rPr lang="ru-RU" sz="5100" dirty="0" smtClean="0"/>
              <a:t>»</a:t>
            </a:r>
            <a:endParaRPr lang="ru-RU" sz="5100" dirty="0" smtClean="0"/>
          </a:p>
          <a:p>
            <a:endParaRPr lang="ru-RU" sz="2000" dirty="0" smtClean="0"/>
          </a:p>
          <a:p>
            <a:endParaRPr lang="ru-RU" sz="2000" dirty="0"/>
          </a:p>
          <a:p>
            <a:r>
              <a:rPr lang="ru-RU" sz="2000" dirty="0" smtClean="0"/>
              <a:t>                                             </a:t>
            </a:r>
            <a:r>
              <a:rPr lang="ru-RU" sz="2000" dirty="0" smtClean="0"/>
              <a:t>  </a:t>
            </a:r>
            <a:r>
              <a:rPr lang="ru-RU" sz="2900" dirty="0" smtClean="0"/>
              <a:t>Специалист по социальной работе  </a:t>
            </a:r>
            <a:r>
              <a:rPr lang="ru-RU" sz="2900" dirty="0" err="1" smtClean="0"/>
              <a:t>Самигуллина</a:t>
            </a:r>
            <a:r>
              <a:rPr lang="ru-RU" sz="2900" dirty="0" smtClean="0"/>
              <a:t> С.К</a:t>
            </a:r>
            <a:r>
              <a:rPr lang="ru-RU" sz="20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4" name="Содержимое 3" descr="WhatsApp Image 2022-09-23 at 17.03.28 (1)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447800"/>
            <a:ext cx="6696744" cy="48006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Схема </a:t>
            </a:r>
            <a:r>
              <a:rPr lang="ru-RU" smtClean="0"/>
              <a:t>«Бабушкин </a:t>
            </a:r>
            <a:r>
              <a:rPr lang="ru-RU" dirty="0" smtClean="0"/>
              <a:t>квадрат»</a:t>
            </a:r>
            <a:endParaRPr lang="ru-RU" dirty="0"/>
          </a:p>
        </p:txBody>
      </p:sp>
      <p:pic>
        <p:nvPicPr>
          <p:cNvPr id="4" name="Содержимое 3" descr="WhatsApp Image 2022-09-23 at 17.03.28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5" y="1447800"/>
            <a:ext cx="3357586" cy="4800600"/>
          </a:xfrm>
        </p:spPr>
      </p:pic>
      <p:pic>
        <p:nvPicPr>
          <p:cNvPr id="5" name="Рисунок 4" descr="c6a7a8bbb4496671ca916b93ecd84cb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428736"/>
            <a:ext cx="4071966" cy="485778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Схема </a:t>
            </a:r>
            <a:r>
              <a:rPr lang="ru-RU" dirty="0" err="1" smtClean="0"/>
              <a:t>прямогольного</a:t>
            </a:r>
            <a:r>
              <a:rPr lang="ru-RU" dirty="0" smtClean="0"/>
              <a:t> бабушкиного квадрата.</a:t>
            </a:r>
            <a:endParaRPr lang="ru-RU" dirty="0"/>
          </a:p>
        </p:txBody>
      </p:sp>
      <p:pic>
        <p:nvPicPr>
          <p:cNvPr id="5" name="Рисунок 4" descr="585fb75777d235bc3c1523c20c7979d7.jpeg"/>
          <p:cNvPicPr>
            <a:picLocks noChangeAspect="1"/>
          </p:cNvPicPr>
          <p:nvPr/>
        </p:nvPicPr>
        <p:blipFill>
          <a:blip r:embed="rId2"/>
          <a:srcRect t="6593"/>
          <a:stretch>
            <a:fillRect/>
          </a:stretch>
        </p:blipFill>
        <p:spPr>
          <a:xfrm>
            <a:off x="1571604" y="1785926"/>
            <a:ext cx="6048633" cy="4429156"/>
          </a:xfrm>
          <a:prstGeom prst="rect">
            <a:avLst/>
          </a:prstGeom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Узор «Листья»</a:t>
            </a:r>
            <a:endParaRPr lang="ru-RU" dirty="0"/>
          </a:p>
        </p:txBody>
      </p:sp>
      <p:pic>
        <p:nvPicPr>
          <p:cNvPr id="6" name="Содержимое 5" descr="ef076aed4916f8c3d490378bdf01fcf5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1428736"/>
            <a:ext cx="5857916" cy="507209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hobbyndom.ru</a:t>
            </a:r>
            <a:endParaRPr lang="ru-RU" dirty="0" smtClean="0"/>
          </a:p>
          <a:p>
            <a:r>
              <a:rPr lang="en-US" dirty="0" smtClean="0">
                <a:hlinkClick r:id="rId3"/>
              </a:rPr>
              <a:t>vortaro.ru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51</TotalTime>
  <Words>48</Words>
  <Application>Microsoft Office PowerPoint</Application>
  <PresentationFormat>Экран (4:3)</PresentationFormat>
  <Paragraphs>15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Апекс</vt:lpstr>
      <vt:lpstr>ГАУ «КЦСОН города Каменска-Уральского»</vt:lpstr>
      <vt:lpstr>Необходимые материалы:</vt:lpstr>
      <vt:lpstr>Схема «Бабушкин квадрат»</vt:lpstr>
      <vt:lpstr>Схема прямогольного бабушкиного квадрата.</vt:lpstr>
      <vt:lpstr>Узор «Листья»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Рустам</dc:creator>
  <cp:lastModifiedBy>Rust</cp:lastModifiedBy>
  <cp:revision>7</cp:revision>
  <dcterms:created xsi:type="dcterms:W3CDTF">2022-09-15T05:04:50Z</dcterms:created>
  <dcterms:modified xsi:type="dcterms:W3CDTF">2023-02-18T16:01:27Z</dcterms:modified>
</cp:coreProperties>
</file>