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58" r:id="rId3"/>
    <p:sldId id="259" r:id="rId4"/>
    <p:sldId id="260" r:id="rId5"/>
    <p:sldId id="262" r:id="rId6"/>
    <p:sldId id="263" r:id="rId7"/>
    <p:sldId id="265" r:id="rId8"/>
    <p:sldId id="267" r:id="rId9"/>
    <p:sldId id="268" r:id="rId10"/>
    <p:sldId id="30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file:///D:\&#1052;&#1086;&#1080;%20&#1076;&#1086;&#1082;&#1091;&#1084;&#1077;&#1085;&#1090;&#1099;\&#1055;&#1088;&#1077;&#1079;&#1077;&#1085;&#1090;&#1072;&#1094;&#1080;&#1080;\&#1051;&#1080;&#1090;&#1077;&#1088;&#1072;&#1090;&#1091;&#1088;&#1085;&#1072;&#1103;%20&#1073;&#1077;&#1089;&#1077;&#1076;&#1082;&#1072;\&#1051;&#1102;&#1076;&#1080;%20&#1080;%20&#1089;&#1091;&#1076;&#1100;&#1073;&#1099;%20(&#1059;&#1088;&#1072;&#1083;)\&#1059;&#1088;&#1072;&#1083;&#1100;&#1089;&#1082;&#1072;&#1103;%20&#1088;&#1103;&#1073;&#1080;&#1085;&#1091;&#1096;&#1082;&#1072;%20HD%20&#1055;&#1086;&#1105;&#1090;%20&#1059;&#1088;&#1072;&#1083;&#1100;&#1089;&#1082;&#1080;&#1081;%20&#1056;&#1091;&#1089;&#1089;&#1082;&#1080;&#1081;%20&#1085;&#1072;&#1088;&#1086;&#1076;&#1085;&#1099;&#1081;%20&#1093;&#1086;&#1088;%20Uralskaya%20Ryabinushka.mp4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ino-teatr.ru/kino/composer/sov/43541/bio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&#1089;&#1072;&#1083;&#1076;&#1080;&#1085;&#1089;&#1082;&#1072;&#1103;-&#1080;&#1089;&#1090;&#1086;&#1088;&#1080;&#1103;.&#1088;&#1092;/pochetnye-grazhdane/evgenij-rodygin" TargetMode="External"/><Relationship Id="rId4" Type="http://schemas.openxmlformats.org/officeDocument/2006/relationships/hyperlink" Target="https://&#1082;&#1091;&#1083;&#1100;&#1090;&#1091;&#1088;&#1072;.&#1077;&#1082;&#1072;&#1090;&#1077;&#1088;&#1080;&#1085;&#1073;&#1091;&#1088;&#1075;.&#1088;&#1092;/common_content/item/music_post/11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i.pinimg.com/736x/91/2b/f6/912bf6b83e1532e396b1e2de254e25c6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35496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232041945 (700x463, 430Kb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1077" y="185571"/>
            <a:ext cx="5829495" cy="36724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9377" y="1196752"/>
            <a:ext cx="346703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Евгений</a:t>
            </a:r>
          </a:p>
          <a:p>
            <a:r>
              <a:rPr lang="ru-RU" sz="6000" b="1" dirty="0" smtClean="0">
                <a:solidFill>
                  <a:schemeClr val="bg1"/>
                </a:solidFill>
              </a:rPr>
              <a:t>Родыгин: </a:t>
            </a:r>
          </a:p>
          <a:p>
            <a:r>
              <a:rPr lang="ru-RU" sz="4800" b="1" dirty="0" smtClean="0">
                <a:solidFill>
                  <a:schemeClr val="bg1"/>
                </a:solidFill>
              </a:rPr>
              <a:t>маэстро </a:t>
            </a:r>
          </a:p>
          <a:p>
            <a:r>
              <a:rPr lang="ru-RU" sz="4800" b="1" dirty="0" smtClean="0">
                <a:solidFill>
                  <a:schemeClr val="bg1"/>
                </a:solidFill>
              </a:rPr>
              <a:t>«наперекор</a:t>
            </a:r>
          </a:p>
          <a:p>
            <a:r>
              <a:rPr lang="ru-RU" sz="4800" b="1" dirty="0" smtClean="0">
                <a:solidFill>
                  <a:schemeClr val="bg1"/>
                </a:solidFill>
              </a:rPr>
              <a:t>Вселенной</a:t>
            </a:r>
            <a:endParaRPr lang="ru-RU" sz="4800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4048" y="4797152"/>
            <a:ext cx="3923928" cy="1749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rgbClr val="0000FF"/>
              </a:solidFill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rgbClr val="0000FF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72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91/2b/f6/912bf6b83e1532e396b1e2de254e25c6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5436096" y="1484784"/>
            <a:ext cx="3491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Евгений Павлович Родыгин родился 16 февраля 1925 года. Он был единственным ребенком в семье бухгалтера Павла Александровича и домохозяйки Елены Николаевны. Они жили тогда в небольшом городке </a:t>
            </a:r>
            <a:r>
              <a:rPr lang="ru-RU" sz="2400" dirty="0" err="1" smtClean="0"/>
              <a:t>Чусовском</a:t>
            </a:r>
            <a:r>
              <a:rPr lang="ru-RU" sz="2400" dirty="0" smtClean="0"/>
              <a:t> Пермской области. </a:t>
            </a:r>
            <a:endParaRPr lang="ru-RU" sz="2400" dirty="0"/>
          </a:p>
        </p:txBody>
      </p:sp>
      <p:pic>
        <p:nvPicPr>
          <p:cNvPr id="18434" name="Picture 2" descr="https://img0.liveinternet.ru/images/attach/d/1/130/801/130801496_1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DFF"/>
              </a:clrFrom>
              <a:clrTo>
                <a:srgbClr val="FFFD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137" y="72008"/>
            <a:ext cx="5144935" cy="6669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91/2b/f6/912bf6b83e1532e396b1e2de254e25c6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Рисунок 1" descr="18 (254x350, 23Kb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2656"/>
            <a:ext cx="4392488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076056" y="2492896"/>
            <a:ext cx="35821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В 1942 году в Нижнюю Салду пожаловал Московский ансамбль песни под руководством самого Анатолия Новикова, автора всем известной песни «Смуглянка». Евгений наблюдал за концертом из оркестровой ямы.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91/2b/f6/912bf6b83e1532e396b1e2de254e25c6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Рисунок 1" descr="f8e880f4d4f196e3f3d6788e44fcd624 (497x650, 234Kb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88640"/>
            <a:ext cx="4733925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51520" y="2780928"/>
            <a:ext cx="37444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Сразу после окончания войны Евгений Родыгин, вернувшись в родную Сибирь, поступил на композиторское отделение Уральской государственной консерватории в Свердловске.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.pinimg.com/736x/91/2b/f6/912bf6b83e1532e396b1e2de254e25c6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 flipH="1">
            <a:off x="3059832" y="6457890"/>
            <a:ext cx="4447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Уральская </a:t>
            </a:r>
            <a:r>
              <a:rPr lang="ru-RU" sz="2000" dirty="0" err="1" smtClean="0"/>
              <a:t>рябинушка</a:t>
            </a:r>
            <a:endParaRPr lang="ru-RU" sz="2000" dirty="0"/>
          </a:p>
        </p:txBody>
      </p:sp>
      <p:sp>
        <p:nvSpPr>
          <p:cNvPr id="4" name="Управляющая кнопка: фильм 3">
            <a:hlinkClick r:id="rId3" action="ppaction://hlinkfile" highlightClick="1"/>
          </p:cNvPr>
          <p:cNvSpPr/>
          <p:nvPr/>
        </p:nvSpPr>
        <p:spPr>
          <a:xfrm>
            <a:off x="8125038" y="6255558"/>
            <a:ext cx="648072" cy="404664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7af5b9c59e181b36436939434eff79bc (700x472, 211Kb)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-13433"/>
            <a:ext cx="8424936" cy="623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91/2b/f6/912bf6b83e1532e396b1e2de254e25c6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Рисунок 1" descr="9529a689_resizedScaled_817to544 (600x400, 257Kb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8280920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51520" y="5657671"/>
            <a:ext cx="8892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В 60-е годы Евгений Родыгин был в эпицентре всеобщего внимания. Свердловская киностудия сняла о нем документальный фильм.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736x/91/2b/f6/912bf6b83e1532e396b1e2de254e25c6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Рисунок 1" descr="640699117 (700x463, 380Kb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88640"/>
            <a:ext cx="7128792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23528" y="5013176"/>
            <a:ext cx="882047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/>
              <a:t>В 1998 году Родыгин стал Почётным гражданином Екатеринбурга, в 1999-ом народным артист России. Еще Евгений Родыгин Заслуженный деятель искусств Российской Федерации, лауреат премии Ленинского комсомола Среднего Урала, Почетный гражданин Свердловской области. </a:t>
            </a: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.pinimg.com/736x/91/2b/f6/912bf6b83e1532e396b1e2de254e25c6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https://xn--80acgfbsl1azdqr.xn--p1ai/media/photogallery/2/b/2b15aacde6409726c3eee828d9a93e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8631064" cy="575692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95536" y="5733256"/>
            <a:ext cx="874846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/>
              <a:t>В 2015 году композитору Евгению Родыгину исполнилось 90 лет. Но он выступал с концертами по городам Сибири и один со своим баяном «держал зал» полтора часа, не присев ни на минуту.</a:t>
            </a:r>
            <a:endParaRPr lang="ru-RU" sz="2200" dirty="0"/>
          </a:p>
        </p:txBody>
      </p:sp>
      <p:pic>
        <p:nvPicPr>
          <p:cNvPr id="9220" name="Picture 4" descr="https://s.ura.news/images/news/upload/news/171/462/1052171462/19780_Priem_Pochetnih_grazhdan_Ekaterinburga_Glavoy_Ekaterinburga_13874445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0"/>
            <a:ext cx="8698438" cy="5805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.pinimg.com/736x/91/2b/f6/912bf6b83e1532e396b1e2de254e25c6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4" name="AutoShape 2" descr="https://xn--80acgfbsl1azdqr.xn--p1ai/media/photogallery/b/e/bedfeab3db3349908608c8bb319fe58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6" name="AutoShape 4" descr="https://xn--80acgfbsl1azdqr.xn--p1ai/media/photogallery/b/e/bedfeab3db3349908608c8bb319fe58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8" name="Picture 6" descr="http://m.xn--80acgfbsl1azdqr.xn--p1ai/media/photogallery/b/e/bedfeab3db3349908608c8bb319fe58d_900x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85725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.pinimg.com/736x/91/2b/f6/912bf6b83e1532e396b1e2de254e25c6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-20389"/>
            <a:ext cx="9144000" cy="6858000"/>
          </a:xfrm>
          <a:prstGeom prst="rect">
            <a:avLst/>
          </a:prstGeom>
          <a:noFill/>
        </p:spPr>
      </p:pic>
      <p:sp>
        <p:nvSpPr>
          <p:cNvPr id="8194" name="AutoShape 2" descr="https://xn--80acgfbsl1azdqr.xn--p1ai/media/photogallery/b/e/bedfeab3db3349908608c8bb319fe58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6" name="AutoShape 4" descr="https://xn--80acgfbsl1azdqr.xn--p1ai/media/photogallery/b/e/bedfeab3db3349908608c8bb319fe58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611560" y="1412776"/>
            <a:ext cx="79208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Источники:</a:t>
            </a:r>
          </a:p>
          <a:p>
            <a:endParaRPr lang="ru-RU" dirty="0" smtClean="0"/>
          </a:p>
          <a:p>
            <a:r>
              <a:rPr lang="ru-RU" dirty="0" smtClean="0"/>
              <a:t>Евгений Родыгин: </a:t>
            </a:r>
            <a:r>
              <a:rPr lang="en-US" dirty="0" smtClean="0">
                <a:hlinkClick r:id="rId3"/>
              </a:rPr>
              <a:t>https://www.kino-teatr.ru/kino/composer/sov/43541/bio/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Евгений Родыгин: творческий путь </a:t>
            </a:r>
            <a:r>
              <a:rPr lang="en-US" dirty="0" smtClean="0">
                <a:hlinkClick r:id="rId4"/>
              </a:rPr>
              <a:t>https://xn--80atdujec4e.xn--80acgfbsl1azdqr.xn--p1ai/common_content/item/music_post/110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/>
              <a:t>Евгений Родыгин - маэстро "наперекор Вселенной</a:t>
            </a:r>
            <a:r>
              <a:rPr lang="ru-RU" dirty="0" smtClean="0"/>
              <a:t>". /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://xn----7sbapucamgwpycfeq1th.xn--</a:t>
            </a:r>
            <a:r>
              <a:rPr lang="en-US" dirty="0" smtClean="0">
                <a:hlinkClick r:id="rId5"/>
              </a:rPr>
              <a:t>p1ai/pochetnye-grazhdane/evgenij-rodygin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215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1111</TotalTime>
  <Words>243</Words>
  <Application>Microsoft Office PowerPoint</Application>
  <PresentationFormat>Экран (4:3)</PresentationFormat>
  <Paragraphs>30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</dc:creator>
  <cp:lastModifiedBy>ЦДБцентр</cp:lastModifiedBy>
  <cp:revision>114</cp:revision>
  <dcterms:created xsi:type="dcterms:W3CDTF">2018-12-24T05:16:54Z</dcterms:created>
  <dcterms:modified xsi:type="dcterms:W3CDTF">2023-02-13T10:20:07Z</dcterms:modified>
</cp:coreProperties>
</file>