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0" r:id="rId1"/>
  </p:sldMasterIdLst>
  <p:notesMasterIdLst>
    <p:notesMasterId r:id="rId24"/>
  </p:notesMasterIdLst>
  <p:sldIdLst>
    <p:sldId id="408" r:id="rId2"/>
    <p:sldId id="436" r:id="rId3"/>
    <p:sldId id="407" r:id="rId4"/>
    <p:sldId id="411" r:id="rId5"/>
    <p:sldId id="437" r:id="rId6"/>
    <p:sldId id="438" r:id="rId7"/>
    <p:sldId id="439" r:id="rId8"/>
    <p:sldId id="412" r:id="rId9"/>
    <p:sldId id="413" r:id="rId10"/>
    <p:sldId id="414" r:id="rId11"/>
    <p:sldId id="415" r:id="rId12"/>
    <p:sldId id="416" r:id="rId13"/>
    <p:sldId id="440" r:id="rId14"/>
    <p:sldId id="417" r:id="rId15"/>
    <p:sldId id="418" r:id="rId16"/>
    <p:sldId id="419" r:id="rId17"/>
    <p:sldId id="420" r:id="rId18"/>
    <p:sldId id="421" r:id="rId19"/>
    <p:sldId id="422" r:id="rId20"/>
    <p:sldId id="443" r:id="rId21"/>
    <p:sldId id="442" r:id="rId22"/>
    <p:sldId id="423" r:id="rId2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C844"/>
    <a:srgbClr val="FF3F3F"/>
    <a:srgbClr val="FF0066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2" autoAdjust="0"/>
    <p:restoredTop sz="94476" autoAdjust="0"/>
  </p:normalViewPr>
  <p:slideViewPr>
    <p:cSldViewPr>
      <p:cViewPr varScale="1">
        <p:scale>
          <a:sx n="110" d="100"/>
          <a:sy n="110" d="100"/>
        </p:scale>
        <p:origin x="126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1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41388" y="746125"/>
            <a:ext cx="497522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418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70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291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765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672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101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246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387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224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050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202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725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031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673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697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535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70" y="1772818"/>
            <a:ext cx="7408333" cy="475252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5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5" y="3429003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5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3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6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17.02.2023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1" y="6250166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9" y="6250166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71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5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70" y="1988844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70" y="1700812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8" y="686942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B73076FFE6B8D25390000DAF0C9C3A8D51F974B11364D0E35819A927923F901C2FDFED535E9167B723A3B46F09z2fFH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consultantplus://offline/ref=084C70F197DADF512A7F9E6870B1CFE2F2C829B2FCBBB406880C25BC795796415A0FCCAF10DDB4E1CE69F1C782pCd8H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1516465FA1C6B4A5356F75C706F3DEF7944P0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C00566465FA1C6B4A5356F75C706F3DEF7944P0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consultantplus://offline/ref=3CF86E6CD4CC55544CC9A17AC4FBF28BB4793F3C4D86DEC1EB6E3A767722D8CA8EE427F5C76D9F01506465FA1C6B4A5356F75C706F3DEF7944P0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15F6465FA1C6B4A5356F75C706F3DEF7944P0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15E6465FA1C6B4A5356F75C706F3DEF7944P0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6576465FA1C6B4A5356F75C706F3DEF7944P0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C01576465FA1C6B4A5356F75C706F3DEF7944P0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consultantplus://offline/ref=3CF86E6CD4CC55544CC9A17AC4FBF28BB4793F3C4D86DEC1EB6E3A767722D8CA8EE427F5C76D9F06566465FA1C6B4A5356F75C706F3DEF7944P0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6556465FA1C6B4A5356F75C706F3DEF7944P0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6546465FA1C6B4A5356F75C706F3DEF7944P0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6516465FA1C6B4A5356F75C706F3DEF7944P0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6516465FA1C6B4A5356F75C706F3DEF7944P0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1526465FA1C6B4A5356F75C706F3DEF7944P0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login.consultant.ru/link/?req=doc&amp;base=RLAW071&amp;n=234629&amp;date=04.07.2019&amp;dst=100222&amp;fld=134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1526465FA1C6B4A5356F75C706F3DEF7944P0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5332" y="-1107504"/>
            <a:ext cx="7597352" cy="4555087"/>
          </a:xfrm>
        </p:spPr>
        <p:txBody>
          <a:bodyPr>
            <a:noAutofit/>
          </a:bodyPr>
          <a:lstStyle/>
          <a:p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практика политики Свердловской области за 9 месяцев 2019 года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124744"/>
            <a:ext cx="9144000" cy="304698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Публичное мероприятие по обсуждению результатов правоприменительной практики регионального государственного контроля (надзора) в сфере социального обслуживания граждан в Свердловской области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63888" y="4509120"/>
            <a:ext cx="52388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Начальник отдела обеспечения </a:t>
            </a:r>
          </a:p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качества социальных услуг </a:t>
            </a:r>
          </a:p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социальной политики</a:t>
            </a:r>
          </a:p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Свердловской области</a:t>
            </a:r>
          </a:p>
          <a:p>
            <a:pPr algn="r"/>
            <a:r>
              <a:rPr lang="ru-RU" sz="20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Шичкова</a:t>
            </a:r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Мария Валентиновна</a:t>
            </a:r>
          </a:p>
        </p:txBody>
      </p:sp>
    </p:spTree>
    <p:extLst>
      <p:ext uri="{BB962C8B-B14F-4D97-AF65-F5344CB8AC3E}">
        <p14:creationId xmlns:p14="http://schemas.microsoft.com/office/powerpoint/2010/main" val="145495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2708920"/>
            <a:ext cx="8064896" cy="144016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Постановлением Правительства Свердловской области от 18.12.2014 № 1149-ПП утвержден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Порядок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предоставления социальных услуг поставщиками социальных услуг в Свердловской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области;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908720"/>
            <a:ext cx="8064896" cy="151216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Законом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Свердловской области от 3 декабря 2014 года № 108-ОЗ «О социальном обслуживании граждан в Свердловской области» регулируются отношения, возникающие в сфере социального обслуживания граждан в Свердловской области;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4509120"/>
            <a:ext cx="8064896" cy="172819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Приказом Министерства социальной политики Свердловской области от 13.12.2021 № 586 утверждена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профилактики рисков причинения вреда (ущерба) охраняемым законом ценностям при осуществлении регионального государственного контроля (надзора) в сфере социального обслуживания граждан в Свердловской области на 2022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год;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692696"/>
            <a:ext cx="8064896" cy="18002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Приказом Министерства социальной политики Свердловской области от 11.03.2022 № 58 утверждена форма проверочного листа (списка контрольных вопросов), используемого Министерством социальной политики Свердловской области при осуществлении регионального государственного контроля (надзора) в сфере социального обслуживания граждан в Свердловской области;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780928"/>
            <a:ext cx="8064896" cy="165618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Приказом Министерства социальной политики Свердловской области от 15.08.2022 № 294 утвержден перечень нормативных правовых актов, содержащих обязательные требования, оценка соблюдения которых является предметом регионального государственного контроля (надзора) в сфере социального обслуживания граждан в Свердловской области;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4725144"/>
            <a:ext cx="8064896" cy="158417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Приказом Министерства социальной политики Свердловской области от 15.12.2022 № 486 утверждена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профилактики рисков причинения вреда (ущерба) охраняемым законом ценностям при осуществлении регионального государственного контроля (надзора) в сфере социального обслуживания граждан в Свердловской области на 2023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год;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36035"/>
              </p:ext>
            </p:extLst>
          </p:nvPr>
        </p:nvGraphicFramePr>
        <p:xfrm>
          <a:off x="72008" y="836712"/>
          <a:ext cx="8964488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5736"/>
                <a:gridCol w="6768752"/>
              </a:tblGrid>
              <a:tr h="504056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Обеспечение информационной открытости и доступности информации о поставщике социальных услуг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статья 13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Федерального закона от 28 декабря 2013 года № 442-ФЗ «Об основах социального обслуживания граждан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постановление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Правительства Российской Федерации от 24.11.2014 № 1239 «Об утверждении Правил размещения и обновления информации   о поставщике социальных услуг на официальном сайте поставщика социальных услуг в информационно-телекоммуникационной сети «Интернет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»; </a:t>
                      </a:r>
                      <a:endParaRPr lang="ru-RU" sz="16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приказ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Министерства труда и социальной защиты Российской Федерации от 17.11.2014 № 886н «Об утверждении Порядка размещения на официальном сайте поставщика социальных услуг в информационно-телекоммуникационной сети «Интернет» и обновления информации об этом поставщике  (в том числе содержания указанной информации и формы ее предоставления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)»;</a:t>
                      </a:r>
                      <a:endParaRPr lang="ru-RU" sz="16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fontAlgn="auto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приказ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Министерства социальной политики Свердловской области от 29.10.2014 № 664  «Об обеспечении бесплатного доступа к информации о поставщиках социальных услуг, предоставляемых ими социальных услугах, видах социальных услуг, сроках, порядке и об условиях их предоставления, о тарифах на эти услуги, в том числе через средства массовой информации, включая размещение информации на официальных сайтах в сети «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Интернет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424936" cy="6741368"/>
          </a:xfrm>
        </p:spPr>
        <p:txBody>
          <a:bodyPr>
            <a:normAutofit/>
          </a:bodyPr>
          <a:lstStyle/>
          <a:p>
            <a:pPr algn="l"/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Согласно установленным требованиям, поставщик социальных услуг обеспечивает доступ к обязательным информационным разделам (подразделам) на своем официальном сайте, в которых размещает информацию: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а) о дате государственной регистрации, об учредителе (учредителях), о месте нахождения, филиалах (при наличии), режиме и графике работы, контактных телефонах и адресах электронной почты;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б) о структуре и органах управления организации социального обслуживания, в том числе: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наименование структурных подразделений;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фамилии, имена, отчества и должности руководителей структурных подразделений, 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положения о структурных подразделениях 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места нахождения обособленных структурных подразделений;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адреса официальных сайтов структурных подразделений в сети "Интернет«;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адреса электронной почты структурных подразделений 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в) о руководителе, его заместителях, руководителях филиалов организации социального 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обслуживания;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 г) о персональном составе работников (с указанием с их согласия уровня образования, квалификации и опыта работы);</a:t>
            </a:r>
            <a:r>
              <a:rPr lang="ru-RU" sz="17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17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</a:br>
            <a:r>
              <a:rPr lang="ru-RU" sz="17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17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600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48464" cy="6309320"/>
          </a:xfrm>
        </p:spPr>
        <p:txBody>
          <a:bodyPr>
            <a:noAutofit/>
          </a:bodyPr>
          <a:lstStyle/>
          <a:p>
            <a:pPr algn="l"/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д) о материально-техническом обеспечении предоставления социальных услуг (о наличии оборудованных помещений для предоставления социальных услуг по видам социальных услуг и формам социального обслуживания, в том числе библиотек, объектов спорта, наличии средств обучения и воспитания, об условиях питания и обеспечения охраны здоровья получателей социальных услуг, доступе к информационным системам в сфере социального обслуживания и сети "Интернет"); 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е) о перечне предоставляемых социальных услуг по видам социальных услуг и формам социального обслуживания;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ж) о порядке и условиях предоставления социальных услуг бесплатно и за плату по видам социальных услуг и формам социального обслуживания с приложением образцов договоров о предоставлении социальных услуг бесплатно и за плату;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з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) о тарифах на социальные услуги по видам социальных услуг и формам социального обслуживания;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и) о численности получателей социальных услуг по формам социального обслуживания и видам социальных услуг за счет бюджетных ассигнований бюджетов субъектов Российской Федерации, численности получателей социальных услуг по формам социального обслуживания и видам социальных услуг за счет средств физических и (или) юридических лиц;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к) о количестве свободных мест для приема получателей социальных услуг по формам социального обслуживания, финансируемых за счет бюджетных ассигнований бюджетов субъектов Российской Федерации, и количестве свободных мест для приема получателей социальных услуг по формам социального обслуживания за счет средств физических и (или) юридических лиц;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521296"/>
            <a:ext cx="8712968" cy="6336704"/>
          </a:xfrm>
        </p:spPr>
        <p:txBody>
          <a:bodyPr>
            <a:normAutofit/>
          </a:bodyPr>
          <a:lstStyle/>
          <a:p>
            <a:pPr algn="l"/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л) об объеме предоставляемых социальных услуг за счет бюджетных ассигнований бюджетов субъектов Российской Федерации и объеме предоставляемых социальных услуг за счет средств физических и (или) юридических лиц;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м) о наличии лицензий на осуществление деятельности, подлежащей лицензированию в соответствии с законодательством Российской Федерации (с приложением электронного образа документов);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н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) о финансово-хозяйственной деятельности (с приложением электронного образа плана финансово-хозяйственной деятельности);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о) </a:t>
            </a:r>
            <a:r>
              <a:rPr lang="ru-RU" sz="16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о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 правилах внутреннего распорядка для получателей социальных услуг, о правилах внутреннего трудового распорядка и коллективном договоре (с приложением электронного образа документов);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п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) о наличии предписаний органов, осуществляющих государственный контроль в сфере социального обслуживания, и об отчетах об исполнении таких предписаний;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р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) о проведении независимой оценки качества оказания услуг организациями социального обслуживания;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с) иную информацию, которая размещается, опубликовывается по решению поставщика социальных услуг и (или) размещение, опубликование которой являются обязательными в соответствии с законодательством Российской Федерации.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885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6228184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Предоставление социальных услуг получателям социальных услуг в соответствии с индивидуальными программами предоставления социальных услуг и условиями договоров, заключенных с получателями социальных услуг или их законными представителями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 пункт 2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2013 года № 442-ФЗ «Об основах социального обслуживания граждан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главы 2 и 3 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Порядка предоставления социальных услуг поставщиками социальных услуг в Свердловской области, утвержденного постановлением Правительства Свердловской области от 18.12.2014 № 1149-ПП «Об утверждении Порядка предоставления социальных услуг поставщиками социальных услуг в Свердловской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области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признании утратившими силу отдельных постановлений Правительства Свердловской области».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7504" y="1052736"/>
          <a:ext cx="8856984" cy="42885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8860"/>
                <a:gridCol w="5478124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Предоставление срочных социальных услуг в соответствии со 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статьей 21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 28 декабря 2013 года </a:t>
                      </a:r>
                    </a:p>
                    <a:p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№ 442-ФЗ «Об основах социального обслуживания граждан в Российской Федерации»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пункт 3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2013 года № 442-ФЗ «Об основах социального обслуживания граждан в Российской Федерации»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885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5936"/>
                <a:gridCol w="496855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Предоставление бесплатно в доступной форме получателям социальных услуг или их законным представителям информации об их правах и обязанностях, о видах социальных услуг, сроках, порядке и об условиях их предоставления, </a:t>
                      </a:r>
                    </a:p>
                    <a:p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 тарифах на эти услуги и об их стоимости для получателя социальных услуг либо о возможности получать их бесплатно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4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2013 года № 442-ФЗ «Об основах социального обслуживания граждан в Российской Федерации»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Использование информации о получателях социальных услуг в соответствии с установленными законодательством Российской Федерации о персональных данных требованиями о защите 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5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 28 декабря  2013 года № 442-ФЗ «Об основах социального обслуживания граждан в Российской Федерации»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 fontAlgn="auto"/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Предоставление уполномоченному органу субъекта Российской Федерации информации для формирования регистра получателей социальных услуг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6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 28 декабря  2013 года № 442-ФЗ  «Об основах социального обслуживания граждан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Порядок формирования и ведения регистра получателей социальных услуг в Свердловской области, утвержденный приказом Министерства социальной политики Свердловской области от 21.11.2014 № 706  «О формировании и ведении реестра поставщиков социальных услуг и регистра получателей социальных услуг в Свердловской области», в полном объеме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8892480" cy="6597352"/>
          </a:xfrm>
        </p:spPr>
        <p:txBody>
          <a:bodyPr>
            <a:noAutofit/>
          </a:bodyPr>
          <a:lstStyle/>
          <a:p>
            <a:pPr algn="l" fontAlgn="base"/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Формирование и ведение Регистра осуществляется на основании информации о получателях социальных услуг, предоставляемой поставщиками социальных услуг </a:t>
            </a:r>
            <a:r>
              <a:rPr lang="ru-RU" sz="15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лично </a:t>
            </a:r>
            <a:r>
              <a:rPr lang="ru-RU" sz="15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бумажном носителе </a:t>
            </a:r>
            <a:r>
              <a:rPr lang="ru-RU" sz="15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5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электронном носителе 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 в управление социальной политики</a:t>
            </a:r>
            <a:r>
              <a:rPr lang="ru-RU" sz="15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5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месту </a:t>
            </a:r>
            <a:r>
              <a:rPr lang="ru-RU" sz="15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своего нахождения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1) фамилия, имя, отчество;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2) дата рождения;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3) пол;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4) адрес (место жительства), контактный телефон;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5) страховой номер индивидуального лицевого счета;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6) серия, номер паспорта или данные иного документа, удостоверяющего личность, дата выдачи этих документов и наименование выдавшего их органа;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7) дата обращения с просьбой о предоставлении социальных услуг;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8) дата оформления и номер индивидуальной программы предоставления социальных услуг;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9) наименование поставщика или наименования поставщиков социальных услуг, реализующих индивидуальную программу;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10) перечень социальных услуг, предоставленных и предоставляемых получателю социальных услуг в соответствии с заключенным договором о предоставлении социальных услуг либо актом о предоставлении срочных социальных услуг, с указанием тарифов, стоимости социальных услуг для получателя социальных услуг, периодичности и результатов их предоставления, источников финансирования;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11) иная информация, определенная Правительством Российской Федерации.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Поставщики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социальных услуг </a:t>
            </a:r>
            <a:r>
              <a:rPr lang="ru-RU" sz="20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несут ответственность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 достоверность и актуальность предоставляемой информации</a:t>
            </a:r>
            <a:endParaRPr lang="ru-RU" sz="20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 Осуществление </a:t>
                      </a:r>
                      <a:r>
                        <a:rPr lang="ru-RU" sz="1600" b="1" kern="12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социального сопровождения в соответствии со </a:t>
                      </a:r>
                      <a:r>
                        <a:rPr lang="ru-RU" sz="1600" b="1" kern="12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статьей 22</a:t>
                      </a:r>
                      <a:r>
                        <a:rPr lang="ru-RU" sz="1600" b="1" kern="12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 28 декабря 2013 года № 442-ФЗ «Об основах социального обслуживания граждан в Российской Федерации»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пункт 7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 2013 года № 442-ФЗ  «Об основах социального обслуживания граждан в Российской Федерации»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8. Обеспечение получателям социальных услуг содействия в прохождении медико-социальной экспертизы, проводимой в установленном законодательством Российской Федерации порядке федеральными учреждениями медико-социальной экспертизы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8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 2013 года № 442-ФЗ  «Об основах социального обслуживания граждан в Российской Федерации»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 Предоставление получателям социальных услуг возможности пользоваться услугами связи, в том числе информационно-телекоммуникационной сети «Интернет» и услугами почтовой связи, при получении услуг в организациях социального обслуживания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9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2013 года № 442-ФЗ «Об основах социального обслуживания граждан в Российской Федерации»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156231"/>
              </p:ext>
            </p:extLst>
          </p:nvPr>
        </p:nvGraphicFramePr>
        <p:xfrm>
          <a:off x="107504" y="1124744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10. Обеспечение сохранности личных вещей и ценностей получателей социальных услуг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12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</a:t>
                      </a:r>
                      <a:endParaRPr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 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 декабря 2013 года № 442-ФЗ «Об основах социального обслуживания граждан в Российской Федерации»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7504" y="980728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11. Обеспечение доступности для инвалидов объектов социальной, инженерной и транспортной инфраструктур поставщиков социальных услуг и предоставляемых ими услуг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статья 15, 15-1 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Федерального закона от 24 ноября 1995 года № 181-ФЗ «О социальной защите инвалидов 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пункты 3–5, 8–11, 16, подпункт «г» пункта 6 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помощи, утвержденного приказом Министерства труда и социальной защиты Российской Федерации  от 30.07.2015 № 527н  «Об утверждении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помощи» 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836712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12. Обеспечение взимания платы за социальное обслуживание согласно тарифам на социальные услуги и в соответствии с порядком взимания платы за социальное обслуживание 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auto"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статья 32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</a:t>
                      </a:r>
                    </a:p>
                    <a:p>
                      <a:pPr fontAlgn="auto"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2013 года № 442-ФЗ  «Об основах социального обслуживания граждан в Российской Федерации»; </a:t>
                      </a:r>
                    </a:p>
                    <a:p>
                      <a:pPr fontAlgn="auto"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постановление Правительства Российской Федерации</a:t>
                      </a:r>
                    </a:p>
                    <a:p>
                      <a:pPr fontAlgn="auto">
                        <a:buFont typeface="Arial" pitchFamily="34" charset="0"/>
                        <a:buNone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 18.10.2017 № 1075  «Об утверждении Правил определения среднедушевого дохода для предоставления социальных услуг бесплатно» в полном объеме;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глава 4 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Порядка, утвержденного постановлением Правительства Свердловской области от 18.12.2014 № 1149-ПП 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68952" cy="6120680"/>
          </a:xfrm>
        </p:spPr>
        <p:txBody>
          <a:bodyPr anchor="t">
            <a:noAutofit/>
          </a:bodyPr>
          <a:lstStyle/>
          <a:p>
            <a:pPr algn="l"/>
            <a:r>
              <a:rPr lang="ru-RU" sz="14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Согласно постановлению Правительства Свердловской области от 18.12.2014 N 1149-ПП «Об утверждении Порядка предоставления социальных услуг поставщиками социальных услуг в Свердловской области и признании утратившими силу отдельных постановлений Правительства Свердловской области»</a:t>
            </a: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Социальные услуги предоставляются </a:t>
            </a:r>
            <a:r>
              <a:rPr lang="ru-RU" sz="14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бесплатно:</a:t>
            </a: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1) несовершеннолетним детям;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2) лицам, пострадавшим в результате чрезвычайных ситуаций, вооруженных межнациональных (межэтнических) конфликтов;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3) инвалидам и ветеранам Великой Отечественной войны 1941 - 1945 годов;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4) вдовам (вдовцам) военнослужащих, погибших в период войны с Финляндией;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5) вдовам (вдовцам) военнослужащих, погибших в период Великой Отечественной войны 1941 - 1945 годов;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6) вдовам (вдовцам) военнослужащих, погибших в период войны с Японией;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7) вдовам (вдовцам) умерших инвалидов и ветеранов Великой Отечественной войны 1941 - 1945 годов;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8) бывшим несовершеннолетним узникам концлагерей, гетто и других мест принудительного содержания, созданных фашистами и их союзниками в период Второй мировой войны.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Иным категориям граждан социальные услуги в форме социального обслуживания на дому и в полустационарной форме социального обслуживания предоставляются бесплатно</a:t>
            </a: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, если на дату обращения среднедушевой доход получателя, рассчитанный в соответствии с нормативными правовыми актами Российской Федерации, ниже предельной величины или равен предельной величине среднедушевого дохода для предоставления социальных услуг бесплатно, установленной </a:t>
            </a: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  <a:hlinkClick r:id="rId2"/>
              </a:rPr>
              <a:t>пунктом 4 статьи 21</a:t>
            </a: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 Закона Свердловской области от 3 декабря 2014 года № 108-ОЗ.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Бесплатно</a:t>
            </a: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 осуществляется предоставление срочных социальных услуг, а также социальных услуг: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- по временному обеспечению техническими средствами ухода, реабилитации и адаптации;</a:t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>- по обеспечению отдельных категорий граждан протезно-ортопедическими изделиями.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b="1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179512" y="764704"/>
            <a:ext cx="8712968" cy="5760640"/>
          </a:xfrm>
        </p:spPr>
        <p:txBody>
          <a:bodyPr anchor="t">
            <a:noAutofit/>
          </a:bodyPr>
          <a:lstStyle/>
          <a:p>
            <a:pPr algn="l"/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>Социальные услуги </a:t>
            </a:r>
            <a:r>
              <a:rPr lang="ru-RU" sz="1800" b="1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в стационарной фор</a:t>
            </a:r>
            <a:r>
              <a:rPr lang="ru-RU" sz="1800" u="sng" dirty="0" smtClean="0">
                <a:latin typeface="Times New Roman" pitchFamily="18" charset="0"/>
                <a:ea typeface="+mn-ea"/>
                <a:cs typeface="Times New Roman" pitchFamily="18" charset="0"/>
              </a:rPr>
              <a:t>ме </a:t>
            </a: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>социального обслуживания предоставляются получателям</a:t>
            </a:r>
            <a:r>
              <a:rPr lang="ru-RU" sz="18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 за плату или частичную плату.</a:t>
            </a:r>
            <a:br>
              <a:rPr lang="ru-RU" sz="1800" b="1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>Размер ежемесячной платы за предоставление социальных услуг в стационарной форме социального обслуживания рассчитывается на основе тарифов на социальные услуги, но не может превышать семьдесят пять процентов среднедушевого дохода получателя социальных услуг.</a:t>
            </a:r>
            <a:b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ea typeface="+mn-ea"/>
                <a:cs typeface="Times New Roman" pitchFamily="18" charset="0"/>
              </a:rPr>
              <a:t>Плата за предоставление социальных услуг производится в соответствии с договором о предоставлении социальных услуг, заключенным между гражданином (его законным представителем) и поставщиком социальных услуг.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2008" y="937601"/>
          <a:ext cx="8964488" cy="421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832"/>
                <a:gridCol w="590465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13. Обеспечение порядка предоставления социальных услуг</a:t>
                      </a:r>
                      <a:endParaRPr lang="ru-RU" sz="16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1 части первой статьи 12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2013 года № 442-ФЗ «Об основах социального обслуживания граждан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пункты 15–23 </a:t>
                      </a:r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Порядка, утвержденного постановлением Правительства Свердловской области от 18.12.2014 № 1149-ПП.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8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7748</TotalTime>
  <Words>933</Words>
  <Application>Microsoft Office PowerPoint</Application>
  <PresentationFormat>Экран (4:3)</PresentationFormat>
  <Paragraphs>105</Paragraphs>
  <Slides>22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Wingdings</vt:lpstr>
      <vt:lpstr>Шаблон презентации на 14082013(2)</vt:lpstr>
      <vt:lpstr>    практика политики Свердловской области за 9 месяцев 2019 года</vt:lpstr>
      <vt:lpstr>Презентация PowerPoint</vt:lpstr>
      <vt:lpstr>Презентация PowerPoint</vt:lpstr>
      <vt:lpstr>Презентация PowerPoint</vt:lpstr>
      <vt:lpstr>Согласно установленным требованиям, поставщик социальных услуг обеспечивает доступ к обязательным информационным разделам (подразделам) на своем официальном сайте, в которых размещает информацию:  а) о дате государственной регистрации, об учредителе (учредителях), о месте нахождения, филиалах (при наличии), режиме и графике работы, контактных телефонах и адресах электронной почты;  б) о структуре и органах управления организации социального обслуживания, в том числе: - наименование структурных подразделений; - фамилии, имена, отчества и должности руководителей структурных подразделений,  - положения о структурных подразделениях ; - места нахождения обособленных структурных подразделений; - адреса официальных сайтов структурных подразделений в сети "Интернет«; - адреса электронной почты структурных подразделений ;  в) о руководителе, его заместителях, руководителях филиалов организации социального обслуживания;   г) о персональном составе работников (с указанием с их согласия уровня образования, квалификации и опыта работы);    </vt:lpstr>
      <vt:lpstr>д) о материально-техническом обеспечении предоставления социальных услуг (о наличии оборудованных помещений для предоставления социальных услуг по видам социальных услуг и формам социального обслуживания, в том числе библиотек, объектов спорта, наличии средств обучения и воспитания, об условиях питания и обеспечения охраны здоровья получателей социальных услуг, доступе к информационным системам в сфере социального обслуживания и сети "Интернет");   е) о перечне предоставляемых социальных услуг по видам социальных услуг и формам социального обслуживания;  ж) о порядке и условиях предоставления социальных услуг бесплатно и за плату по видам социальных услуг и формам социального обслуживания с приложением образцов договоров о предоставлении социальных услуг бесплатно и за плату;  з) о тарифах на социальные услуги по видам социальных услуг и формам социального обслуживания;  и) о численности получателей социальных услуг по формам социального обслуживания и видам социальных услуг за счет бюджетных ассигнований бюджетов субъектов Российской Федерации, численности получателей социальных услуг по формам социального обслуживания и видам социальных услуг за счет средств физических и (или) юридических лиц;  к) о количестве свободных мест для приема получателей социальных услуг по формам социального обслуживания, финансируемых за счет бюджетных ассигнований бюджетов субъектов Российской Федерации, и количестве свободных мест для приема получателей социальных услуг по формам социального обслуживания за счет средств физических и (или) юридических лиц;</vt:lpstr>
      <vt:lpstr>л) об объеме предоставляемых социальных услуг за счет бюджетных ассигнований бюджетов субъектов Российской Федерации и объеме предоставляемых социальных услуг за счет средств физических и (или) юридических лиц;  м) о наличии лицензий на осуществление деятельности, подлежащей лицензированию в соответствии с законодательством Российской Федерации (с приложением электронного образа документов);  н) о финансово-хозяйственной деятельности (с приложением электронного образа плана финансово-хозяйственной деятельности);  о) о правилах внутреннего распорядка для получателей социальных услуг, о правилах внутреннего трудового распорядка и коллективном договоре (с приложением электронного образа документов);  п) о наличии предписаний органов, осуществляющих государственный контроль в сфере социального обслуживания, и об отчетах об исполнении таких предписаний;  р) о проведении независимой оценки качества оказания услуг организациями социального обслуживания;  с) иную информацию, которая размещается, опубликовывается по решению поставщика социальных услуг и (или) размещение, опубликование которой являются обязательными в соответствии с законодательством Российской Федерации.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Формирование и ведение Регистра осуществляется на основании информации о получателях социальных услуг, предоставляемой поставщиками социальных услуг лично на бумажном носителе или на электронном носителе  в управление социальной политики по месту своего нахождения: 1) фамилия, имя, отчество; 2) дата рождения; 3) пол; 4) адрес (место жительства), контактный телефон; 5) страховой номер индивидуального лицевого счета; 6) серия, номер паспорта или данные иного документа, удостоверяющего личность, дата выдачи этих документов и наименование выдавшего их органа; 7) дата обращения с просьбой о предоставлении социальных услуг; 8) дата оформления и номер индивидуальной программы предоставления социальных услуг; 9) наименование поставщика или наименования поставщиков социальных услуг, реализующих индивидуальную программу; 10) перечень социальных услуг, предоставленных и предоставляемых получателю социальных услуг в соответствии с заключенным договором о предоставлении социальных услуг либо актом о предоставлении срочных социальных услуг, с указанием тарифов, стоимости социальных услуг для получателя социальных услуг, периодичности и результатов их предоставления, источников финансирования; 11) иная информация, определенная Правительством Российской Федерации.  Поставщики социальных услуг несут ответственность за достоверность и актуальность предоставляемой информации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Согласно постановлению Правительства Свердловской области от 18.12.2014 N 1149-ПП «Об утверждении Порядка предоставления социальных услуг поставщиками социальных услуг в Свердловской области и признании утратившими силу отдельных постановлений Правительства Свердловской области»  Социальные услуги предоставляются бесплатно: 1) несовершеннолетним детям; 2) лицам, пострадавшим в результате чрезвычайных ситуаций, вооруженных межнациональных (межэтнических) конфликтов; 3) инвалидам и ветеранам Великой Отечественной войны 1941 - 1945 годов; 4) вдовам (вдовцам) военнослужащих, погибших в период войны с Финляндией; 5) вдовам (вдовцам) военнослужащих, погибших в период Великой Отечественной войны 1941 - 1945 годов; 6) вдовам (вдовцам) военнослужащих, погибших в период войны с Японией; 7) вдовам (вдовцам) умерших инвалидов и ветеранов Великой Отечественной войны 1941 - 1945 годов; 8) бывшим несовершеннолетним узникам концлагерей, гетто и других мест принудительного содержания, созданных фашистами и их союзниками в период Второй мировой войны.  Иным категориям граждан социальные услуги в форме социального обслуживания на дому и в полустационарной форме социального обслуживания предоставляются бесплатно, если на дату обращения среднедушевой доход получателя, рассчитанный в соответствии с нормативными правовыми актами Российской Федерации, ниже предельной величины или равен предельной величине среднедушевого дохода для предоставления социальных услуг бесплатно, установленной пунктом 4 статьи 21 Закона Свердловской области от 3 декабря 2014 года № 108-ОЗ.  Бесплатно осуществляется предоставление срочных социальных услуг, а также социальных услуг: - по временному обеспечению техническими средствами ухода, реабилитации и адаптации; - по обеспечению отдельных категорий граждан протезно-ортопедическими изделиями. </vt:lpstr>
      <vt:lpstr>  Социальные услуги в стационарной форме социального обслуживания предоставляются получателям за плату или частичную плату.  Размер ежемесячной платы за предоставление социальных услуг в стационарной форме социального обслуживания рассчитывается на основе тарифов на социальные услуги, но не может превышать семьдесят пять процентов среднедушевого дохода получателя социальных услуг.  Плата за предоставление социальных услуг производится в соответствии с договором о предоставлении социальных услуг, заключенным между гражданином (его законным представителем) и поставщиком социальных услуг.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Шичкова Мария Валентиновна</cp:lastModifiedBy>
  <cp:revision>603</cp:revision>
  <cp:lastPrinted>2015-04-03T04:47:01Z</cp:lastPrinted>
  <dcterms:created xsi:type="dcterms:W3CDTF">2013-09-24T14:29:11Z</dcterms:created>
  <dcterms:modified xsi:type="dcterms:W3CDTF">2023-02-17T11:24:49Z</dcterms:modified>
</cp:coreProperties>
</file>