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88" r:id="rId3"/>
    <p:sldId id="298" r:id="rId4"/>
    <p:sldId id="289" r:id="rId5"/>
    <p:sldId id="290" r:id="rId6"/>
    <p:sldId id="291" r:id="rId7"/>
    <p:sldId id="293" r:id="rId8"/>
    <p:sldId id="296" r:id="rId9"/>
    <p:sldId id="260" r:id="rId10"/>
    <p:sldId id="261" r:id="rId11"/>
    <p:sldId id="294" r:id="rId12"/>
    <p:sldId id="263" r:id="rId13"/>
    <p:sldId id="262" r:id="rId14"/>
    <p:sldId id="297" r:id="rId15"/>
    <p:sldId id="265" r:id="rId16"/>
    <p:sldId id="266" r:id="rId17"/>
    <p:sldId id="267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81" r:id="rId28"/>
    <p:sldId id="283" r:id="rId29"/>
    <p:sldId id="284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baryatino40.ru/wp-content/uploads/2022/02/profilaktika_onkologicheskih_zabolevaniy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80512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076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http://player.myshared.ru/4/310668/slides/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http://player.myshared.ru/89/1385933/slides/slide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8640"/>
            <a:ext cx="9036496" cy="6669360"/>
          </a:xfrm>
          <a:prstGeom prst="rect">
            <a:avLst/>
          </a:prstGeom>
          <a:noFill/>
        </p:spPr>
      </p:pic>
      <p:pic>
        <p:nvPicPr>
          <p:cNvPr id="5" name="Picture 2" descr="http://player.myshared.ru/89/1385933/slides/slide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http://player.myshared.ru/4/310668/slides/slide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player.myshared.ru/4/310668/slides/slide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http://player.myshared.ru/4/310668/slides/slide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http://player.myshared.ru/4/310668/slides/slide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78" name="Picture 2" descr="http://player.myshared.ru/4/310668/slides/slide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0" name="Picture 2" descr="http://player.myshared.ru/4/310668/slides/slide_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9036496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player.myshared.ru/24/1276013/slides/slide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85698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://player.myshared.ru/24/1276013/slides/slide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http://player.myshared.ru/4/310668/slides/slide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2899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 descr="http://player.myshared.ru/24/1276013/slides/slide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964488" cy="6552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http://player.myshared.ru/24/1276013/slides/slide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http://player.myshared.ru/4/310668/slides/slide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player.myshared.ru/24/1276013/slides/slide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9036496" cy="66247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://player.myshared.ru/24/1276013/slides/slide_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9036496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http://player.myshared.ru/24/1276013/slides/slide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layer.myshared.ru/24/1276013/slides/slide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6496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http://player.myshared.ru/24/1276013/slides/slide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://player.myshared.ru/24/1276013/slides/slide_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://player.myshared.ru/24/1276013/slides/slide_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://player.myshared.ru/24/1276013/slides/slide_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://player.myshared.ru/24/1276013/slides/slide_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http://player.myshared.ru/24/1276013/slides/slide_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http://player.myshared.ru/24/1276013/slides/slide_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8964488" cy="6669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://player.myshared.ru/24/1276013/slides/slide_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36496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http://player.myshared.ru/24/1276013/slides/slide_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784976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7890" name="Picture 2" descr="http://player.myshared.ru/24/1276013/slides/slide_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8640"/>
            <a:ext cx="8856984" cy="6363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://player.myshared.ru/24/1276013/slides/slide_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http://player.myshared.ru/24/1276013/slides/slide_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9144000" cy="66247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0</Words>
  <Application>Microsoft Office PowerPoint</Application>
  <PresentationFormat>Экран (4:3)</PresentationFormat>
  <Paragraphs>0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Медкабинет</dc:creator>
  <cp:lastModifiedBy>ASUS</cp:lastModifiedBy>
  <cp:revision>21</cp:revision>
  <dcterms:created xsi:type="dcterms:W3CDTF">2023-01-30T07:19:05Z</dcterms:created>
  <dcterms:modified xsi:type="dcterms:W3CDTF">2023-02-01T16:11:09Z</dcterms:modified>
</cp:coreProperties>
</file>