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78" r:id="rId2"/>
    <p:sldId id="257" r:id="rId3"/>
    <p:sldId id="256" r:id="rId4"/>
    <p:sldId id="27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8" r:id="rId15"/>
    <p:sldId id="267" r:id="rId16"/>
    <p:sldId id="270" r:id="rId17"/>
    <p:sldId id="271" r:id="rId18"/>
    <p:sldId id="275" r:id="rId19"/>
    <p:sldId id="276" r:id="rId20"/>
    <p:sldId id="272" r:id="rId21"/>
    <p:sldId id="274" r:id="rId22"/>
    <p:sldId id="273" r:id="rId2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014" autoAdjust="0"/>
    <p:restoredTop sz="94660"/>
  </p:normalViewPr>
  <p:slideViewPr>
    <p:cSldViewPr snapToGrid="0">
      <p:cViewPr varScale="1">
        <p:scale>
          <a:sx n="91" d="100"/>
          <a:sy n="91" d="100"/>
        </p:scale>
        <p:origin x="-522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609601"/>
            <a:ext cx="8676222" cy="3200400"/>
          </a:xfrm>
        </p:spPr>
        <p:txBody>
          <a:bodyPr anchor="b">
            <a:normAutofit/>
          </a:bodyPr>
          <a:lstStyle>
            <a:lvl1pPr algn="ctr">
              <a:defRPr sz="4800"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76222" cy="1905000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1013" y="3308581"/>
            <a:ext cx="8686800" cy="1468800"/>
          </a:xfrm>
        </p:spPr>
        <p:txBody>
          <a:bodyPr anchor="b"/>
          <a:lstStyle>
            <a:lvl1pPr algn="r">
              <a:defRPr sz="40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1011" y="4777381"/>
            <a:ext cx="8686801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2" y="2666999"/>
            <a:ext cx="4876800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0612" y="2667000"/>
            <a:ext cx="4876800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29280" y="2658533"/>
            <a:ext cx="458893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2" y="3243262"/>
            <a:ext cx="4876800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43133" y="2667000"/>
            <a:ext cx="4604280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0612" y="3243262"/>
            <a:ext cx="4876801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3549121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3812" y="609601"/>
            <a:ext cx="5943601" cy="51816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3549121" cy="18288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5334001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33733" y="-18288"/>
            <a:ext cx="3276599" cy="6903720"/>
          </a:xfr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080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5334001" cy="18288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399212" y="5883275"/>
            <a:ext cx="914400" cy="3651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2/1/2023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41412" y="5883275"/>
            <a:ext cx="51054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42612" y="5883275"/>
            <a:ext cx="3225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4732865"/>
            <a:ext cx="99060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796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3" y="5299603"/>
            <a:ext cx="9906000" cy="49371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3124199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buNone/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3308581"/>
            <a:ext cx="9906000" cy="14688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0" y="4777381"/>
            <a:ext cx="9906001" cy="860400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886200"/>
            <a:ext cx="9906000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775200"/>
            <a:ext cx="9906000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505200"/>
            <a:ext cx="99060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6898" y="609599"/>
            <a:ext cx="2210514" cy="518160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2" y="609600"/>
            <a:ext cx="7543800" cy="5181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3" y="2666999"/>
            <a:ext cx="9905998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37612" y="5883275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2/1/2023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2" y="5883275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2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1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gradFill flip="none" rotWithShape="1">
            <a:gsLst>
              <a:gs pos="0">
                <a:schemeClr val="tx1"/>
              </a:gs>
              <a:gs pos="100000">
                <a:schemeClr val="tx1">
                  <a:lumMod val="6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65000"/>
                <a:lumOff val="35000"/>
                <a:alpha val="40000"/>
              </a:schemeClr>
            </a:glow>
            <a:outerShdw blurRad="28575" dist="38100" dir="1404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20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8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6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ГАУ «КЦСОН города Каменска-Уральского»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Школа пожилого возраста по направлению: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«Социальный туризм»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тема: « Калуга. Виртуальная экскурсия по памятникам культуры».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51012" y="5013434"/>
            <a:ext cx="8676222" cy="1282263"/>
          </a:xfrm>
        </p:spPr>
        <p:txBody>
          <a:bodyPr>
            <a:normAutofit/>
          </a:bodyPr>
          <a:lstStyle/>
          <a:p>
            <a:r>
              <a:rPr lang="ru-RU" dirty="0" smtClean="0"/>
              <a:t>Руководитель – специалист по социальной работе </a:t>
            </a:r>
            <a:r>
              <a:rPr lang="ru-RU" dirty="0" err="1" smtClean="0"/>
              <a:t>Паначева</a:t>
            </a:r>
            <a:r>
              <a:rPr lang="ru-RU" dirty="0" smtClean="0"/>
              <a:t> Г.А.</a:t>
            </a:r>
          </a:p>
          <a:p>
            <a:endParaRPr lang="ru-RU" dirty="0" smtClean="0"/>
          </a:p>
          <a:p>
            <a:r>
              <a:rPr lang="ru-RU" sz="1600" dirty="0" smtClean="0"/>
              <a:t>2023г.  </a:t>
            </a:r>
            <a:endParaRPr lang="ru-RU" sz="16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https://avatars.mds.yandex.net/i?id=4ec480e5da5efb3115473ce036949cf8-2955839-images-thumbs&amp;n=1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2869" y="232807"/>
            <a:ext cx="10583917" cy="6424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750694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83760" y="2191407"/>
            <a:ext cx="5126888" cy="861487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avatars.mds.yandex.net/get-images-cbir/8317964/yEnCQB23OMpJ3Dl1bm1Q9Q6342/oc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9310" y="209862"/>
            <a:ext cx="10470028" cy="6516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301658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 descr="https://travelsoul.ru/wp-content/uploads/c/4/3/c43bcffd97d4596c3a696329e096bad0.jpe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2810" y="210207"/>
            <a:ext cx="11532673" cy="6307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44179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https://image3.slideserve.com/6945740/slide5-l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8830" y="294289"/>
            <a:ext cx="11102549" cy="6245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558294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2466043" y="2611549"/>
            <a:ext cx="24968429" cy="3547564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https://avatars.mds.yandex.net/i?id=c4c13a695e92d796db02c96597f25414e6735e69-7758910-images-thumbs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7125" y="265197"/>
            <a:ext cx="11159069" cy="6178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858574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https://avatars.mds.yandex.net/i?id=489adcbe388fc28309e7f2eb9faf9fdc33565ce8-8497159-images-thumbs&amp;n=1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5922" y="325821"/>
            <a:ext cx="11477293" cy="6180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0320250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https://avatars.mds.yandex.net/i?id=9e4be58cdd0a59e10db46a85e5b9391a611341cf-4666194-images-thumbs&amp;n=1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6634" y="126124"/>
            <a:ext cx="11625206" cy="6490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2685570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https://avatars.mds.yandex.net/i?id=fea9f05928e5c70916672db60983e0a5166e732d-8185861-images-thumbs&amp;n=1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9195" y="181087"/>
            <a:ext cx="11258819" cy="6331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9539083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https://avatars.mds.yandex.net/i?id=bad9ec12af09c8afc23b2f5e5d2126ceb1fbdc1f-8210406-images-thumbs&amp;n=1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1633" y="301182"/>
            <a:ext cx="11517098" cy="6260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597730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https://avatars.mds.yandex.net/i?id=017364cbcf904302f58aa272d3c1ea3daec1c0cd-8287363-images-thumbs&amp;n=1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8579" y="227946"/>
            <a:ext cx="11372193" cy="6362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2648117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 descr="https://avatars.mds.yandex.net/i?id=96fad040f599493593f054a7e3ad1a35-4599602-images-thumbs&amp;n=1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5182" y="147145"/>
            <a:ext cx="11711634" cy="6453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430608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 descr="https://prezentacii.org/upload/cloud/19/06/151203/images/screen21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0415" y="155279"/>
            <a:ext cx="11424744" cy="6514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259381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 descr="https://rus-camper.ru/wp-content/uploads/6/c/d/6cda854c25f5ae43d46babc799020a3c.jpe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1738" y="170395"/>
            <a:ext cx="11555521" cy="6455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4559987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Picture 2" descr="https://avatars.mds.yandex.net/i?id=f06d0dce1ec680a8f6ecac91a464699bc9e38449-6475641-images-thumbs&amp;n=1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9666" y="314793"/>
            <a:ext cx="11137691" cy="6265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9363819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0" name="Picture 2" descr="https://present5.com/presentation/1/113941973_179339600.pdf-img/113941973_179339600.pdf-3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9686" y="299803"/>
            <a:ext cx="11227632" cy="6190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0519953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8434" name="Picture 2" descr="Исторический, культурный и природный музей находится в 35 км от Калуги. 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4656" y="359763"/>
            <a:ext cx="11242623" cy="6280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08805862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4578" name="Picture 2" descr="https://lusana.ru/files/16092/653/5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4694" y="359764"/>
            <a:ext cx="11242623" cy="6220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464963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5602" name="Picture 2" descr="https://lusana.ru/files/16092/653/8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9685" y="284813"/>
            <a:ext cx="11272604" cy="640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663232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482" name="Picture 2" descr="https://fsd.multiurok.ru/html/2017/02/10/s_589dfc206112b/img6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9685" y="419725"/>
            <a:ext cx="11002780" cy="5986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2730578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1274163" y="974361"/>
            <a:ext cx="9773247" cy="4816840"/>
          </a:xfrm>
        </p:spPr>
        <p:txBody>
          <a:bodyPr>
            <a:normAutofit/>
          </a:bodyPr>
          <a:lstStyle/>
          <a:p>
            <a:r>
              <a:rPr lang="en-US" dirty="0" smtClean="0">
                <a:effectLst/>
              </a:rPr>
              <a:t>https://</a:t>
            </a:r>
            <a:r>
              <a:rPr lang="en-US" dirty="0" smtClean="0">
                <a:effectLst/>
              </a:rPr>
              <a:t>tur-ray.ru/kaluga-attractions.html?ysclid=ldl8004aey484319592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5934353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      </a:t>
            </a:r>
            <a:br>
              <a:rPr lang="ru-RU" dirty="0" smtClean="0"/>
            </a:br>
            <a:r>
              <a:rPr lang="ru-RU" dirty="0"/>
              <a:t> </a:t>
            </a:r>
            <a:r>
              <a:rPr lang="ru-RU" dirty="0" smtClean="0"/>
              <a:t>                    Спасибо за внимание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90204481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етка">
  <a:themeElements>
    <a:clrScheme name="Mesh">
      <a:dk1>
        <a:sysClr val="windowText" lastClr="000000"/>
      </a:dk1>
      <a:lt1>
        <a:sysClr val="window" lastClr="FFFFFF"/>
      </a:lt1>
      <a:dk2>
        <a:srgbClr val="363D46"/>
      </a:dk2>
      <a:lt2>
        <a:srgbClr val="EBEBEB"/>
      </a:lt2>
      <a:accent1>
        <a:srgbClr val="6F6F6F"/>
      </a:accent1>
      <a:accent2>
        <a:srgbClr val="BFBFA5"/>
      </a:accent2>
      <a:accent3>
        <a:srgbClr val="DCD084"/>
      </a:accent3>
      <a:accent4>
        <a:srgbClr val="E7BF5F"/>
      </a:accent4>
      <a:accent5>
        <a:srgbClr val="E9A039"/>
      </a:accent5>
      <a:accent6>
        <a:srgbClr val="CF7133"/>
      </a:accent6>
      <a:hlink>
        <a:srgbClr val="F28943"/>
      </a:hlink>
      <a:folHlink>
        <a:srgbClr val="F1B76C"/>
      </a:folHlink>
    </a:clrScheme>
    <a:fontScheme name="Mesh">
      <a:maj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Mesh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84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3500000">
              <a:srgbClr val="000000">
                <a:alpha val="5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25400" h="25400" prst="slop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28000"/>
                <a:satMod val="94000"/>
                <a:lumMod val="20000"/>
              </a:schemeClr>
              <a:schemeClr val="phClr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Mesh" id="{789EC3FE-34FD-429C-9918-760025E6C145}" vid="{B8BE45C0-8141-4D58-8C71-A009BC26FBB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TM03457485[[fn=Сетка]]</Template>
  <TotalTime>80</TotalTime>
  <Words>21</Words>
  <Application>Microsoft Office PowerPoint</Application>
  <PresentationFormat>Произвольный</PresentationFormat>
  <Paragraphs>6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Сетка</vt:lpstr>
      <vt:lpstr>ГАУ «КЦСОН города Каменска-Уральского»  Школа пожилого возраста по направлению: «Социальный туризм»   тема: « Калуга. Виртуальная экскурсия по памятникам культуры».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                                      Спасибо за внимание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Алексей</dc:creator>
  <cp:lastModifiedBy>Shafikova_GA</cp:lastModifiedBy>
  <cp:revision>9</cp:revision>
  <dcterms:created xsi:type="dcterms:W3CDTF">2023-01-23T15:04:09Z</dcterms:created>
  <dcterms:modified xsi:type="dcterms:W3CDTF">2023-02-01T05:21:50Z</dcterms:modified>
</cp:coreProperties>
</file>