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90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8617EF5-CC8D-43B1-9A20-4E78DDD9D733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ed.ulgov.ru/informasiya/6548/8243.html" TargetMode="External"/><Relationship Id="rId2" Type="http://schemas.openxmlformats.org/officeDocument/2006/relationships/hyperlink" Target="https://zdrav.khv.gov.ru/node/695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Прием лекарств. Правила хранения </a:t>
            </a:r>
            <a:r>
              <a:rPr lang="ru-RU" smtClean="0"/>
              <a:t>лекарственных средств.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ГАУ «КЦСОН </a:t>
            </a:r>
            <a:r>
              <a:rPr lang="ru-RU" dirty="0" smtClean="0"/>
              <a:t>города </a:t>
            </a:r>
            <a:r>
              <a:rPr lang="ru-RU" dirty="0" smtClean="0"/>
              <a:t>Каменска –Уральского» Школа пожилого возраста по направлению «Безопасность жизнедеятельности» Руководитель :специалист по социальной работе Романова М.В.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188640"/>
            <a:ext cx="5450295" cy="3404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24995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7000" y="1047750"/>
            <a:ext cx="6350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4788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2634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462538"/>
            <a:ext cx="7081592" cy="530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709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7635" y="0"/>
            <a:ext cx="48287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200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76672"/>
            <a:ext cx="7344816" cy="52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895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8040555" cy="603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428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500010"/>
            <a:ext cx="6863162" cy="482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1619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44824"/>
            <a:ext cx="7467600" cy="2367136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Спасибо за внимание!</a:t>
            </a:r>
            <a:br>
              <a:rPr lang="ru-RU" sz="4800" dirty="0" smtClean="0">
                <a:solidFill>
                  <a:srgbClr val="FF0000"/>
                </a:solidFill>
              </a:rPr>
            </a:br>
            <a:r>
              <a:rPr lang="ru-RU" sz="1600" u="sng" dirty="0">
                <a:hlinkClick r:id="rId2"/>
              </a:rPr>
              <a:t/>
            </a:r>
            <a:br>
              <a:rPr lang="ru-RU" sz="1600" u="sng" dirty="0">
                <a:hlinkClick r:id="rId2"/>
              </a:rPr>
            </a:br>
            <a:r>
              <a:rPr lang="en-US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https://zdrav.khv.gov.ru › node</a:t>
            </a:r>
            <a:r>
              <a:rPr lang="en-US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/>
            </a:r>
            <a:b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</a:b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https://med.ulgov.ru › </a:t>
            </a:r>
            <a:r>
              <a:rPr lang="ru-RU" sz="1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informasiya</a:t>
            </a:r>
            <a: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u="sng" dirty="0"/>
              <a:t/>
            </a:r>
            <a:br>
              <a:rPr lang="ru-RU" sz="1600" u="sng" dirty="0"/>
            </a:br>
            <a:endParaRPr lang="ru-RU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40218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</TotalTime>
  <Words>38</Words>
  <Application>Microsoft Office PowerPoint</Application>
  <PresentationFormat>Экран (4:3)</PresentationFormat>
  <Paragraphs>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Прием лекарств. Правила хранения лекарственных средств.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Спасибо за внимание!  https://zdrav.khv.gov.ru › node   https://med.ulgov.ru › informasiya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Прием лекарств. </dc:title>
  <dc:creator>User</dc:creator>
  <cp:lastModifiedBy>kamysheva_rv</cp:lastModifiedBy>
  <cp:revision>5</cp:revision>
  <dcterms:created xsi:type="dcterms:W3CDTF">2021-01-24T17:08:42Z</dcterms:created>
  <dcterms:modified xsi:type="dcterms:W3CDTF">2023-01-27T09:42:49Z</dcterms:modified>
</cp:coreProperties>
</file>