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4935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6408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595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150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249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352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74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54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074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73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90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6EB0F-83B3-4966-A7C9-491B110FCEDC}" type="datetimeFigureOut">
              <a:rPr lang="ru-RU" smtClean="0"/>
              <a:t>12.01.2023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F915FD3-B841-4F97-B2E8-9C2C53AB0F4F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18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ension-npf.ru/stati/finansovaya-gramotnost-dlya-pensionerov-prezentaciya.html" TargetMode="External"/><Relationship Id="rId2" Type="http://schemas.openxmlformats.org/officeDocument/2006/relationships/hyperlink" Target="https://myslide.ru/presentation/cifrovaya-finansovaya-gramotnost-dlya-lyudej-serebryanogo-vozrast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C67938-8750-4C74-97A0-84BD809540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789" y="236306"/>
            <a:ext cx="11517330" cy="4068566"/>
          </a:xfrm>
        </p:spPr>
        <p:txBody>
          <a:bodyPr/>
          <a:lstStyle/>
          <a:p>
            <a:pPr algn="ctr"/>
            <a:r>
              <a:rPr lang="ru-RU" dirty="0"/>
              <a:t>Нас ждет успех, </a:t>
            </a:r>
            <a:br>
              <a:rPr lang="ru-RU" dirty="0"/>
            </a:br>
            <a:r>
              <a:rPr lang="ru-RU" dirty="0"/>
              <a:t>познав </a:t>
            </a:r>
            <a:br>
              <a:rPr lang="ru-RU" dirty="0"/>
            </a:br>
            <a:r>
              <a:rPr lang="ru-RU" dirty="0"/>
              <a:t>все прелести </a:t>
            </a:r>
            <a:br>
              <a:rPr lang="ru-RU" dirty="0"/>
            </a:br>
            <a:r>
              <a:rPr lang="ru-RU" dirty="0"/>
              <a:t> финансового поведения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EB62F6B-9B99-C170-641F-C91E9B6271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2208" y="4661362"/>
            <a:ext cx="10757042" cy="977621"/>
          </a:xfrm>
        </p:spPr>
        <p:txBody>
          <a:bodyPr>
            <a:noAutofit/>
          </a:bodyPr>
          <a:lstStyle/>
          <a:p>
            <a:pPr algn="ctr"/>
            <a:r>
              <a:rPr lang="ru-RU" sz="2000" dirty="0" err="1"/>
              <a:t>ПодготовилА</a:t>
            </a:r>
            <a:r>
              <a:rPr lang="ru-RU" sz="2000" dirty="0"/>
              <a:t> специалист по социальной работе</a:t>
            </a:r>
          </a:p>
          <a:p>
            <a:pPr algn="ctr"/>
            <a:r>
              <a:rPr lang="ru-RU" sz="2000" dirty="0"/>
              <a:t>Осинцева </a:t>
            </a:r>
            <a:r>
              <a:rPr lang="ru-RU" sz="2000" dirty="0" err="1"/>
              <a:t>елизавета</a:t>
            </a:r>
            <a:r>
              <a:rPr lang="ru-RU" sz="2000" dirty="0"/>
              <a:t> </a:t>
            </a:r>
            <a:r>
              <a:rPr lang="ru-RU" sz="2000" dirty="0" err="1"/>
              <a:t>ильясовна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2905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CB3733-0715-BBFE-1E41-79A1A3653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715DD2-8228-EE70-38A1-D4D532EB7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0BD1523-4576-24AD-BF5B-4DF06EBC7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06" y="82194"/>
            <a:ext cx="10880333" cy="642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552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0EE57E-94A8-22E0-900A-3175214BA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8A4E63-E7DF-1BAE-1110-96C6E092A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25AECFC-8B05-A227-FF47-EE939EAFA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13" y="0"/>
            <a:ext cx="10572107" cy="666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881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ECF2D5-FC15-96FF-21D0-A841A87E5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280AEC-D9C2-02AB-C6F9-4A046FF3E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FAF97F5-B02B-8071-480A-0660CE1CE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98" y="0"/>
            <a:ext cx="10808413" cy="646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5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7F6D00-A2E4-D34F-A950-FEAFA04F3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258034-8098-616E-53B8-CE68BFCCA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B4AF110-07B8-28BB-F745-F645336F1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1" y="0"/>
            <a:ext cx="10757042" cy="649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124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3EF7CC-FCBD-CC75-35E3-57C7997B8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7F33AF-9E64-866C-379D-8A5AF2EC09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2B8961D-43D3-C343-915B-1CF300791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84" y="95360"/>
            <a:ext cx="10798139" cy="633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901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D9FF2-9899-4E90-53F2-21F680388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4D0836-D8A6-5470-4894-9091B9392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E524F44-312A-C42A-F1A4-20FF338CA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33" y="102843"/>
            <a:ext cx="10232921" cy="655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263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66A10E-34DD-2489-97BF-01D723A85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5AFB4C-4326-0CD2-C99C-C9319360F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446F23F6-0383-76FB-4CAD-0439A9AAD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39" y="0"/>
            <a:ext cx="10407722" cy="655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76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C3BDB0-DDBA-AEE3-0D1B-5CC3629B6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7EFBD5-45AE-74D1-BD33-1074CBE816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671AE530-1ED3-9FD1-8A4D-F4A6BEF3C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28" y="83905"/>
            <a:ext cx="10589232" cy="622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945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EF39C1-F616-3F10-9A36-8AD2291D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5CFFC5-579D-BFBA-C532-CFF593208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D7089CC4-6A8E-07F8-683A-4FEBB1890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36" y="135191"/>
            <a:ext cx="10332308" cy="625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233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910209-4445-195D-EEA1-BF8121CE2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6FA935-D091-3F5F-286E-9D0024E04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работе использованы материалы:</a:t>
            </a:r>
          </a:p>
          <a:p>
            <a:r>
              <a:rPr lang="en-US" dirty="0">
                <a:hlinkClick r:id="rId2"/>
              </a:rPr>
              <a:t>https://myslide.ru/presentation/cifrovaya-finansovaya-gramotnost-dlya-lyudej-serebryanogo-vozrasta</a:t>
            </a:r>
            <a:endParaRPr lang="ru-RU" dirty="0"/>
          </a:p>
          <a:p>
            <a:r>
              <a:rPr lang="en-US" dirty="0">
                <a:hlinkClick r:id="rId3"/>
              </a:rPr>
              <a:t>https://pension-npf.ru/stati/finansovaya-gramotnost-dlya-pensionerov-prezentaciya.html</a:t>
            </a:r>
            <a:endParaRPr lang="ru-RU" dirty="0"/>
          </a:p>
          <a:p>
            <a:r>
              <a:rPr lang="en-US"/>
              <a:t>https://lusana.ru/presentation/23511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35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25EA29-0281-E7C9-A9E2-45D99B024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CAC5CA-688C-1375-2854-5AF02973E6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0160BBC3-9326-3409-7F52-FDE0BA9FC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55" y="224379"/>
            <a:ext cx="10469366" cy="625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158782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24</TotalTime>
  <Words>55</Words>
  <Application>Microsoft Office PowerPoint</Application>
  <PresentationFormat>Широкоэкранный</PresentationFormat>
  <Paragraphs>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Gill Sans MT</vt:lpstr>
      <vt:lpstr>Галерея</vt:lpstr>
      <vt:lpstr>Нас ждет успех,  познав  все прелести   финансового поведения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 ждет успех,  познав  все прелести   финансового поведения</dc:title>
  <dc:creator>Лизаветта</dc:creator>
  <cp:lastModifiedBy>Лизаветта</cp:lastModifiedBy>
  <cp:revision>3</cp:revision>
  <dcterms:created xsi:type="dcterms:W3CDTF">2023-01-12T12:24:03Z</dcterms:created>
  <dcterms:modified xsi:type="dcterms:W3CDTF">2023-01-12T16:34:10Z</dcterms:modified>
</cp:coreProperties>
</file>