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0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644" y="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5349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508000" y="4853412"/>
            <a:ext cx="112776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08000" y="3886200"/>
            <a:ext cx="112776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pPr/>
              <a:t>24.01.2023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fld id="{DDA7F53F-A8B0-4B48-8120-97E87CBE65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pPr/>
              <a:t>24.01.2023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4775200" y="76201"/>
            <a:ext cx="38608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fld id="{DDA7F53F-A8B0-4B48-8120-97E87CBE65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3444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508000" y="1676400"/>
            <a:ext cx="112776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pPr/>
              <a:t>24.01.2023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0633" y="2947086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06400" y="1600200"/>
            <a:ext cx="5588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791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pPr/>
              <a:t>24.01.2023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406400" y="5410200"/>
            <a:ext cx="114808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75259" y="666750"/>
            <a:ext cx="57207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6193367" y="666750"/>
            <a:ext cx="572298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375259" y="1316038"/>
            <a:ext cx="5720741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6198307" y="1316038"/>
            <a:ext cx="571804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pPr/>
              <a:t>24.01.2023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972800" y="6477000"/>
            <a:ext cx="1016000" cy="246888"/>
          </a:xfrm>
        </p:spPr>
        <p:txBody>
          <a:bodyPr/>
          <a:lstStyle/>
          <a:p>
            <a:fld id="{DDA7F53F-A8B0-4B48-8120-97E87CBE653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85800" y="6019801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pPr/>
              <a:t>24.01.2023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pPr/>
              <a:t>24.01.2023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85800" y="584911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609600" y="5486400"/>
            <a:ext cx="112776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609601" y="609600"/>
            <a:ext cx="4011084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766733" y="609600"/>
            <a:ext cx="7120467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pPr/>
              <a:t>24.01.2023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673600" y="616634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pPr/>
              <a:t>24.01.2023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508000" y="4993760"/>
            <a:ext cx="78232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508000" y="5533218"/>
            <a:ext cx="78232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pPr/>
              <a:t>24.01.2023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549277"/>
            <a:ext cx="2438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549277"/>
            <a:ext cx="83312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EE3-980B-4C94-9AC9-017BEF4EA100}" type="datetimeFigureOut">
              <a:rPr lang="ru-RU" smtClean="0"/>
              <a:pPr/>
              <a:t>24.01.2023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7F53F-A8B0-4B48-8120-97E87CBE65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406400" y="1554163"/>
            <a:ext cx="11582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8636000" y="76201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D64CEE3-980B-4C94-9AC9-017BEF4EA100}" type="datetimeFigureOut">
              <a:rPr lang="ru-RU" smtClean="0"/>
              <a:pPr/>
              <a:t>24.01.2023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4165600" y="76201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0972800" y="6477001"/>
            <a:ext cx="1016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DA7F53F-A8B0-4B48-8120-97E87CBE653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06400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685800" y="1057987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blog.mirkrestikom.ru/knit-chto-svjazat-iz-ostatkov-prjazhi-7-neobychnykh-idejj/" TargetMode="Externa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1" y="775855"/>
            <a:ext cx="3718455" cy="1246909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ГАУ «КЦСОН города Каменска-Уральского».</a:t>
            </a:r>
            <a:br>
              <a:rPr lang="ru-RU" sz="1800" dirty="0" smtClean="0"/>
            </a:br>
            <a:endParaRPr lang="ru-RU" sz="1800" dirty="0"/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1293811" y="2194560"/>
            <a:ext cx="3718455" cy="3274909"/>
          </a:xfrm>
        </p:spPr>
        <p:txBody>
          <a:bodyPr>
            <a:normAutofit fontScale="40000" lnSpcReduction="20000"/>
          </a:bodyPr>
          <a:lstStyle/>
          <a:p>
            <a:r>
              <a:rPr lang="ru-RU" sz="5500" dirty="0" smtClean="0"/>
              <a:t>Школа пожилого возраста</a:t>
            </a:r>
          </a:p>
          <a:p>
            <a:r>
              <a:rPr lang="ru-RU" sz="5500" dirty="0" smtClean="0"/>
              <a:t> по направлению</a:t>
            </a:r>
          </a:p>
          <a:p>
            <a:r>
              <a:rPr lang="ru-RU" sz="5500" dirty="0" smtClean="0"/>
              <a:t> «Декоративно прикладное творчество»</a:t>
            </a:r>
          </a:p>
          <a:p>
            <a:r>
              <a:rPr lang="ru-RU" sz="5500" dirty="0" smtClean="0"/>
              <a:t> на тему «Сумка авоська».</a:t>
            </a:r>
          </a:p>
          <a:p>
            <a:endParaRPr lang="ru-RU" sz="2900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sz="4300" dirty="0" smtClean="0"/>
              <a:t>Специалист по социальной работе: </a:t>
            </a:r>
            <a:r>
              <a:rPr lang="ru-RU" sz="4300" dirty="0" err="1" smtClean="0"/>
              <a:t>Самигуллина</a:t>
            </a:r>
            <a:r>
              <a:rPr lang="ru-RU" sz="4300" dirty="0" smtClean="0"/>
              <a:t> Светлана </a:t>
            </a:r>
            <a:r>
              <a:rPr lang="ru-RU" sz="4300" dirty="0" err="1" smtClean="0"/>
              <a:t>Кираматовна</a:t>
            </a:r>
            <a:endParaRPr lang="ru-RU" sz="4300" dirty="0"/>
          </a:p>
        </p:txBody>
      </p:sp>
      <p:pic>
        <p:nvPicPr>
          <p:cNvPr id="5" name="Рисунок 4" descr="filt-sumka-avoska-s-korotkimi-ruchkami-40h40-sm_raduga-19374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5560" y="701040"/>
            <a:ext cx="5471160" cy="5151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704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Необходимые материалы: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Пряжа, крючки </a:t>
            </a:r>
            <a:r>
              <a:rPr lang="ru-RU" sz="2000" smtClean="0"/>
              <a:t>, </a:t>
            </a:r>
            <a:r>
              <a:rPr lang="ru-RU" sz="2000" smtClean="0"/>
              <a:t>ножницы</a:t>
            </a:r>
            <a:endParaRPr lang="ru-RU" sz="20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146" y="1388534"/>
            <a:ext cx="5638800" cy="4080935"/>
          </a:xfrm>
        </p:spPr>
      </p:pic>
    </p:spTree>
    <p:extLst>
      <p:ext uri="{BB962C8B-B14F-4D97-AF65-F5344CB8AC3E}">
        <p14:creationId xmlns:p14="http://schemas.microsoft.com/office/powerpoint/2010/main" val="1914555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Схема вязания:</a:t>
            </a:r>
            <a:endParaRPr lang="ru-RU" dirty="0"/>
          </a:p>
        </p:txBody>
      </p:sp>
      <p:pic>
        <p:nvPicPr>
          <p:cNvPr id="5" name="Рисунок 4" descr="1667988855_48-papikpro-com-p-skhemi-dlya-posledovatelnogo-vyazaniya-sum-4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3280" y="487680"/>
            <a:ext cx="8534400" cy="5897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9442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Схема вязания:</a:t>
            </a:r>
            <a:endParaRPr lang="ru-RU" dirty="0"/>
          </a:p>
        </p:txBody>
      </p:sp>
      <p:pic>
        <p:nvPicPr>
          <p:cNvPr id="8" name="Содержимое 7" descr="e801cad0cb27c5ff43d2e69e2f0ec391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151120" y="198120"/>
            <a:ext cx="5455920" cy="6111240"/>
          </a:xfrm>
        </p:spPr>
      </p:pic>
    </p:spTree>
    <p:extLst>
      <p:ext uri="{BB962C8B-B14F-4D97-AF65-F5344CB8AC3E}">
        <p14:creationId xmlns:p14="http://schemas.microsoft.com/office/powerpoint/2010/main" val="32828127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Схема вязания:</a:t>
            </a:r>
            <a:endParaRPr lang="ru-RU" dirty="0"/>
          </a:p>
        </p:txBody>
      </p:sp>
      <p:pic>
        <p:nvPicPr>
          <p:cNvPr id="8" name="Содержимое 7" descr="fe457944a5d2799d1bf3e1a7e0dcae72.pn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069081" y="636587"/>
            <a:ext cx="7818120" cy="550513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Схема вязания:</a:t>
            </a:r>
            <a:endParaRPr lang="ru-RU" dirty="0"/>
          </a:p>
        </p:txBody>
      </p:sp>
      <p:pic>
        <p:nvPicPr>
          <p:cNvPr id="7" name="Содержимое 6" descr="76fcad2914fa14fe31a9683e1715260c.pn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347986" y="411480"/>
            <a:ext cx="7158214" cy="592836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Источники используемой литературы: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hlinkClick r:id="rId2"/>
              </a:rPr>
              <a:t>https://www.pinterest.ru/pin/669417932098950339/</a:t>
            </a:r>
          </a:p>
        </p:txBody>
      </p:sp>
    </p:spTree>
    <p:extLst>
      <p:ext uri="{BB962C8B-B14F-4D97-AF65-F5344CB8AC3E}">
        <p14:creationId xmlns:p14="http://schemas.microsoft.com/office/powerpoint/2010/main" val="9751646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59</TotalTime>
  <Words>65</Words>
  <Application>Microsoft Office PowerPoint</Application>
  <PresentationFormat>Широкоэкранный</PresentationFormat>
  <Paragraphs>20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Franklin Gothic Book</vt:lpstr>
      <vt:lpstr>Franklin Gothic Medium</vt:lpstr>
      <vt:lpstr>Wingdings 2</vt:lpstr>
      <vt:lpstr>Трек</vt:lpstr>
      <vt:lpstr>ГАУ «КЦСОН города Каменска-Уральского». </vt:lpstr>
      <vt:lpstr>Необходимые материалы:</vt:lpstr>
      <vt:lpstr>Схема вязания:</vt:lpstr>
      <vt:lpstr>Схема вязания:</vt:lpstr>
      <vt:lpstr>Схема вязания:</vt:lpstr>
      <vt:lpstr>Схема вязания:</vt:lpstr>
      <vt:lpstr>Спасибо за внимание!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Каменска-Уральского». </dc:title>
  <dc:creator>Rustam</dc:creator>
  <cp:lastModifiedBy>Максунова Елена Васильевна</cp:lastModifiedBy>
  <cp:revision>10</cp:revision>
  <dcterms:created xsi:type="dcterms:W3CDTF">2022-11-20T06:43:32Z</dcterms:created>
  <dcterms:modified xsi:type="dcterms:W3CDTF">2023-01-24T09:36:10Z</dcterms:modified>
</cp:coreProperties>
</file>