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60" r:id="rId4"/>
    <p:sldId id="263" r:id="rId5"/>
    <p:sldId id="265" r:id="rId6"/>
    <p:sldId id="267" r:id="rId7"/>
    <p:sldId id="268" r:id="rId8"/>
    <p:sldId id="269" r:id="rId9"/>
    <p:sldId id="262" r:id="rId10"/>
    <p:sldId id="25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oltrex.ru/stati/artroz-kistej-ruk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4294967295"/>
          </p:nvPr>
        </p:nvSpPr>
        <p:spPr>
          <a:xfrm>
            <a:off x="2843808" y="5085184"/>
            <a:ext cx="6172200" cy="1371600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“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«Активное долголетие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»</a:t>
            </a: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kumimoji="0" lang="ru-RU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90909" y="3815565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Упражнения для профилактики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тугоподвижности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 неподвижности суставов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9" y="476672"/>
            <a:ext cx="384042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050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0910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F05224"/>
                </a:solidFill>
                <a:latin typeface="Times New Roman" pitchFamily="18" charset="0"/>
                <a:cs typeface="Times New Roman" pitchFamily="18" charset="0"/>
              </a:rPr>
              <a:t>Ежедневная разминка при скованности в суставах</a:t>
            </a:r>
          </a:p>
          <a:p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Лечебная гимнастика при скованности в суставах проводится ежедневно - это обязательное условие. Разминка нужна для:</a:t>
            </a:r>
          </a:p>
          <a:p>
            <a:pPr>
              <a:buFont typeface="Arial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укрепления мышц (они снизят нагрузку на сустав и соединительную ткань);</a:t>
            </a:r>
          </a:p>
          <a:p>
            <a:pPr>
              <a:buFont typeface="Arial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улучшения обмена веществ;</a:t>
            </a:r>
          </a:p>
          <a:p>
            <a:pPr>
              <a:buFont typeface="Arial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реабилитации после травмы.</a:t>
            </a:r>
          </a:p>
          <a:p>
            <a:r>
              <a:rPr lang="ru-RU" sz="16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Стандартные </a:t>
            </a:r>
            <a:r>
              <a:rPr lang="ru-RU" sz="16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упражнения для всего тела включают:</a:t>
            </a:r>
          </a:p>
          <a:p>
            <a:pPr>
              <a:buFont typeface="Arial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потягивания;</a:t>
            </a:r>
          </a:p>
          <a:p>
            <a:pPr>
              <a:buFont typeface="Arial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скручивания для позвоночника;</a:t>
            </a:r>
          </a:p>
          <a:p>
            <a:pPr>
              <a:buFont typeface="Arial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наклоны;</a:t>
            </a:r>
          </a:p>
          <a:p>
            <a:pPr>
              <a:buFont typeface="Arial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статические упражнения для шеи;</a:t>
            </a:r>
          </a:p>
          <a:p>
            <a:pPr>
              <a:buFont typeface="Arial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махи ногами;</a:t>
            </a:r>
          </a:p>
          <a:p>
            <a:pPr>
              <a:buFont typeface="Arial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повороты таза и другие.</a:t>
            </a:r>
          </a:p>
          <a:p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Гимнастику лучше разбить на 3-6 подходов по 10-15 минут в течение дня.</a:t>
            </a:r>
            <a:endParaRPr lang="ru-RU" sz="1600" b="0" i="0" dirty="0">
              <a:solidFill>
                <a:srgbClr val="3333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35503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282E32"/>
                </a:solidFill>
                <a:latin typeface="Montserrat"/>
              </a:rPr>
              <a:t>Лечебная гимнастика для шеи. Комплекс упражнений</a:t>
            </a:r>
            <a:endParaRPr lang="ru-RU" b="1" i="0" dirty="0">
              <a:solidFill>
                <a:srgbClr val="282E32"/>
              </a:solidFill>
              <a:effectLst/>
              <a:latin typeface="Montserra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157" y="4181960"/>
            <a:ext cx="3460723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Упражнение № 1 «Балет»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Сидя, наклоните голову в сторону, поднимите руку, задержитесь на 5–7 секунд. Выполняйте медленно и осторожно, без рывков, не допуская чувства дискомфорта, по 5 раз в каждую сторону. Это упражнение необходимо для глубокой проработки и растяжки боковой поверхности шеи.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196671"/>
            <a:ext cx="5652120" cy="2465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729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0" y="44395"/>
            <a:ext cx="4572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Упражнение № 2 «Хитрый атлант»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Поверните голову в сторону и поднимите вверх, будто смотрите в небо. При этом положите руку под затылок, на первый шейный позвонок. Так вы акцентируете внимание на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подзатылочной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области и лучше напрягаете мышцы. Не запрокидывайте голову. Растягиваются боковые мышцы. По 5 раз.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2592202"/>
            <a:ext cx="406794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Упражнение № 3 «Полурамка»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Рукой возьмите плечо и подтяните на себя, при этом давите на него подбородком. Необходимо, чтобы напряглись лестничные мышцы на передней поверхности шеи. По 5 раз в каждую сторону на 5–7 секунд. Если вы всё сделали правильно, то вскоре почувствуете приятные ощущения.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004048" y="4654305"/>
            <a:ext cx="4139952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Растяжка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Любой комплекс упражнений нужно заканчивать упражнениями на растяжение мышц.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Скручиваемся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 колену и тянем себя за шею. Таким образом растягиваются мышцы не только шеи, но и грудного, поясничного отделов позвоночника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6" y="44395"/>
            <a:ext cx="4489814" cy="252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106498"/>
            <a:ext cx="4497033" cy="2609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7" y="4654305"/>
            <a:ext cx="4817675" cy="215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441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7824" y="116632"/>
            <a:ext cx="247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ru-RU" sz="1600" b="1" dirty="0">
                <a:solidFill>
                  <a:srgbClr val="000000"/>
                </a:solidFill>
                <a:latin typeface="Ubuntu"/>
                <a:cs typeface="Simplified Arabic" pitchFamily="18" charset="-78"/>
              </a:rPr>
              <a:t>Суставная гимнастика</a:t>
            </a:r>
            <a:endParaRPr lang="ru-RU" sz="1600" b="1" i="0" dirty="0">
              <a:solidFill>
                <a:srgbClr val="000000"/>
              </a:solidFill>
              <a:effectLst/>
              <a:latin typeface="Ubuntu"/>
              <a:cs typeface="Simplified Arabic" pitchFamily="18" charset="-78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444576"/>
            <a:ext cx="90364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600" dirty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Во время занятий можно пользоваться удобными ортопедическими приспособлениями. Например, для разработки лучезапястного сустава подходят эспандеры, массажные мячики с шипами. А занятия на ортопедическом коврике помогут быстрее избавиться от болей в бедре, голеностопе, пяточном сочленении.</a:t>
            </a:r>
          </a:p>
          <a:p>
            <a:pPr fontAlgn="base"/>
            <a:r>
              <a:rPr lang="ru-RU" sz="1600" dirty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Немного о дыхании. Врачи </a:t>
            </a:r>
            <a:r>
              <a:rPr lang="ru-RU" sz="1600" dirty="0" err="1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Гитт</a:t>
            </a:r>
            <a:r>
              <a:rPr lang="ru-RU" sz="1600" dirty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600" dirty="0" err="1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Бубновский</a:t>
            </a:r>
            <a:r>
              <a:rPr lang="ru-RU" sz="1600" dirty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 очень много внимания уделяют правильному дыхательному ритму. Он усиливает терапевтическое воздействие гимнастики на суставы, помогает избежать усталости. Вдох должен быть глубоким, а выдох — резким и сильным. Движения, требующие напряжения мышц, следует выполнять на вдохе, а расслабляющие — на выдохе.</a:t>
            </a:r>
            <a:endParaRPr lang="ru-RU" sz="1600" b="0" i="0" dirty="0">
              <a:solidFill>
                <a:srgbClr val="5D5C5C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2525082"/>
            <a:ext cx="892899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600" i="1" dirty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Боль в плече, ограниченный объем движений — ведущие симптомы </a:t>
            </a:r>
            <a:r>
              <a:rPr lang="ru-RU" sz="1600" i="1" dirty="0" err="1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остеоартроза</a:t>
            </a:r>
            <a:r>
              <a:rPr lang="ru-RU" sz="1600" i="1" dirty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 и любой формы артрита. Для их устранения 1-2 раза в день нужно выполнять такие упражнения</a:t>
            </a:r>
            <a:r>
              <a:rPr lang="ru-RU" sz="1600" dirty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fontAlgn="base">
              <a:buFont typeface="Arial"/>
              <a:buChar char="•"/>
            </a:pPr>
            <a:r>
              <a:rPr lang="ru-RU" sz="1600" dirty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в положении стоя делать взмахи выпрямленными руками вперед/назад, а затем из стороны в сторону;</a:t>
            </a:r>
          </a:p>
          <a:p>
            <a:pPr fontAlgn="base">
              <a:buFont typeface="Arial"/>
              <a:buChar char="•"/>
            </a:pPr>
            <a:r>
              <a:rPr lang="ru-RU" sz="1600" dirty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сесть на табурет, приподнимать плечи на 3-4 см, а потом совершать ими вращательные движения;</a:t>
            </a:r>
          </a:p>
          <a:p>
            <a:pPr fontAlgn="base">
              <a:buFont typeface="Arial"/>
              <a:buChar char="•"/>
            </a:pPr>
            <a:r>
              <a:rPr lang="ru-RU" sz="1600" dirty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в положении сидя двигать плечами вперед и назад сначала поочередно, а затем одновременно;</a:t>
            </a:r>
          </a:p>
          <a:p>
            <a:pPr fontAlgn="base">
              <a:buFont typeface="Arial"/>
              <a:buChar char="•"/>
            </a:pPr>
            <a:r>
              <a:rPr lang="ru-RU" sz="1600" dirty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встать, совершать круговые вращения руками;</a:t>
            </a:r>
          </a:p>
          <a:p>
            <a:pPr fontAlgn="base">
              <a:buFont typeface="Arial"/>
              <a:buChar char="•"/>
            </a:pPr>
            <a:r>
              <a:rPr lang="ru-RU" sz="1600" dirty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в положении сидя пытаться прикоснуться ладонью к противоположному плечу, заводя руку за спину</a:t>
            </a:r>
            <a:r>
              <a:rPr lang="ru-RU" sz="1600" dirty="0" smtClean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>
              <a:buFont typeface="Arial"/>
              <a:buChar char="•"/>
            </a:pPr>
            <a:r>
              <a:rPr lang="ru-RU" sz="1600" dirty="0">
                <a:solidFill>
                  <a:srgbClr val="5D5C5C"/>
                </a:solidFill>
                <a:latin typeface="Times New Roman" pitchFamily="18" charset="0"/>
                <a:cs typeface="Times New Roman" pitchFamily="18" charset="0"/>
              </a:rPr>
              <a:t>В начале тренировок количество подходов не превышает 3, включающих 5-10 движений. По мере укрепления мышечного корсета и ослабления болезненных ощущений каждое упражнение можно выполнять 50-70 раз</a:t>
            </a:r>
            <a:endParaRPr lang="ru-RU" sz="1600" b="0" i="0" dirty="0">
              <a:solidFill>
                <a:srgbClr val="5D5C5C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009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89289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Техники Павла Евдокименко</a:t>
            </a:r>
          </a:p>
          <a:p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Основной упор авторской гимнастики заключается в улучшении функционального состояния коленей. Методика Павла Евдокименко отлично подходит для полноценной помощи при консервативном лечении артрозов, а также для предоперационной подготовки больного. Суть занятий – статические и динамические тренировки мышц и сухожилий, отвечающих за работу сочленения. Медленный цикл чередуется с быстрым, что обеспечивает максимальное участие всей нижней конечности в лечебном процессе.</a:t>
            </a:r>
            <a:endParaRPr lang="ru-RU" sz="1600" b="0" i="0" dirty="0">
              <a:solidFill>
                <a:srgbClr val="313E48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9272" y="1804152"/>
            <a:ext cx="62309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Типичные </a:t>
            </a:r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лечебные движения, предложенные Павлом Евдокименко.</a:t>
            </a:r>
          </a:p>
          <a:p>
            <a:pPr>
              <a:buFont typeface="Arial"/>
              <a:buChar char="•"/>
            </a:pPr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Разгибание колена. Для упражнения понадобится стул. Исходное положение – сидя с упором стопами в пол. Суть упражнения – медленное разгибание коленного сустава с последующей фиксацией. В разогнутом состоянии следует удерживать ногу до 1 минуты, затем медленно вернуть в исходное положение. Для эффекта достаточно 2 статических тренировки в день. Затем упражнение следует повторить в динамическом режиме с кратностью до 15 раз.</a:t>
            </a:r>
            <a:endParaRPr lang="ru-RU" sz="1600" b="0" i="0" dirty="0">
              <a:solidFill>
                <a:srgbClr val="313E48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496" y="1815882"/>
            <a:ext cx="2338350" cy="2296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47864" y="4221088"/>
            <a:ext cx="55811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Разгибание колена лежа. Достаточно простая, но эффективная физическая тренировка. Исходное положение – лежа на спине. Обе ноги согнуты в коленях, а пятка прижата к полу. Необходимо поднять ногу, разогнув ее в коленном суставе. Удерживать в таком состоянии 2 минуты, затем медленно опустить. После 2 статических упражнений, повторить 15 раз в динамическом режиме с каждой нижней конечностью.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4187751"/>
            <a:ext cx="2910619" cy="2049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44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7208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85493" y="273858"/>
            <a:ext cx="464889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Асимметричные движения. Начальное положение – лежа на полу, правая нога согнута в коленном суставе, левая разогнута. Необходимо выполнять поочередное изменение положения ноги – правую ногу разгибать, а левую одновременно сгибать. Затем согнутую ногу нужно оторвать от пола и удерживать на весу до 2 минут. В динамическом режиме повторять упражнение до 20 раз.</a:t>
            </a:r>
            <a:endParaRPr lang="ru-RU" dirty="0"/>
          </a:p>
        </p:txBody>
      </p:sp>
      <p:sp>
        <p:nvSpPr>
          <p:cNvPr id="4" name="AutoShape 2" descr="https://msk-artusmed.ru/wp-content/uploads/2017/05/sgibanie.gif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06" y="404664"/>
            <a:ext cx="4198987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1720" y="2213589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Подъем носочков. Упражнение не разрабатывает коленный сустав непосредственно, но необходимо для укрепления икроножных мышц, играющих важнейшую роль в осуществлении движений сочленения. Тренировка простая – стоя на ногах, пятки прижаты к полу, необходимо подняться на «</a:t>
            </a:r>
            <a:r>
              <a:rPr lang="ru-RU" sz="1600" dirty="0" err="1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мысочки</a:t>
            </a:r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». Удерживаться в таком положении максимально долго. Затем повторить в динамическом режиме до 15 раз.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367171"/>
            <a:ext cx="4242605" cy="2217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635896" y="4755260"/>
            <a:ext cx="537774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Маятник. Исходное положение – сидя на стуле. Ноги должны свободно свисать вниз, поэтому его высоту важно подобрать так, чтобы пятки не касались пола. Необходимо совершать ритмичные движения по направлению «вперед-назад». Кратность повторений не важна, но желательно потратить на тренировку не менее 15 минут для каждой ноги.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4755260"/>
            <a:ext cx="2664296" cy="198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40" y="188640"/>
            <a:ext cx="4572000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Сгибание назад. Исходное положения – стоя, с упором о стену. Суть упражнения – интенсивными движениями выполнять сгибание колена, но пятка при этом обращена в противоположную упору сторону. Кратность также не важна, время тренировки – не менее 10 </a:t>
            </a:r>
            <a:r>
              <a:rPr lang="ru-RU" sz="1600" dirty="0" smtClean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минут .</a:t>
            </a:r>
            <a:r>
              <a:rPr lang="ru-RU" sz="1600" i="1" dirty="0">
                <a:solidFill>
                  <a:srgbClr val="313E48"/>
                </a:solidFill>
                <a:latin typeface="Proxima Nova"/>
              </a:rPr>
              <a:t> Нет упора? Лягте на пол.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60901"/>
            <a:ext cx="3995936" cy="212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99992" y="2301165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«Бег сидя». Исходное положение – на стуле, стопы прижаты к полу. Суть тренировки – поочередное или одновременное поднятие и опускание согнутых в коленях нижних конечностей. Получается своеобразный бег, только в положении сидя. Время выполнения – не менее 10 минут.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18" y="2004522"/>
            <a:ext cx="3496316" cy="2332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176" y="4509120"/>
            <a:ext cx="559695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Приседания</a:t>
            </a:r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. Это широко распространенное упражнение отлично помогает при артрозе коленного сустава 2 степени. Основная задача – не в силе тренировок, а в максимальном сгибании коленных суставов под тяжестью тела. Кратность повторений зависит от физических возможностей – оптимально до 15 раз.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48929"/>
            <a:ext cx="2553072" cy="2553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128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617" y="116632"/>
            <a:ext cx="8964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/>
              <a:buChar char="•"/>
            </a:pPr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Стук пятками. Полезное упражнение для стабилизации связочного аппарата. Суть его проста – сидя на стуле совершать поочередные постукивания пятками по полу, но так, чтобы вибрация чувствовалась в колене. Продолжительность – 10 минут в день</a:t>
            </a:r>
            <a:r>
              <a:rPr lang="ru-RU" sz="1600" dirty="0" smtClean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313E4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47864" y="967099"/>
            <a:ext cx="564124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Вертушка. Исходное положение – сидя на стуле или стоя. Задача тренировки – разработать мышцы бедра и голени. Суть упражнения – совершать вращательные движения в коленном суставе с максимально возможной амплитудой. Полноценной «вертушки» не получится, так как изменения при артрозе 3 степени велики. Но 10-15 минут в день достаточно для укрепления мышечной ткани не только голеней, но и бедра.</a:t>
            </a:r>
            <a:endParaRPr lang="ru-RU" sz="1600" dirty="0">
              <a:solidFill>
                <a:srgbClr val="313E4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4967"/>
            <a:ext cx="1869182" cy="2290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59832" y="2996952"/>
            <a:ext cx="60841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Переминание. Исходное положение – сидя на стуле. Суть упражнения – поочередное поднятие коленей вверх за счет движений в икроножных мышцах. При артрозе 2 степени можно выполнять его в быстром темпе, а при более тяжелых поражениях – медленно.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3444" y="4149080"/>
            <a:ext cx="702066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Колено вперед. Выполняется в положении стоя. Суть тренировки – поочередный выпад согнутым под прямым углом коленом вперед с опорой на вторую ногу. Усилить упражнение можно одновременным </a:t>
            </a:r>
            <a:r>
              <a:rPr lang="ru-RU" sz="1600" dirty="0" err="1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прогибанием</a:t>
            </a:r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 туловища назад. Кратность повторения до 15 раз.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105" y="4089486"/>
            <a:ext cx="1905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47742" y="5445224"/>
            <a:ext cx="645479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13E48"/>
                </a:solidFill>
                <a:latin typeface="Times New Roman" pitchFamily="18" charset="0"/>
                <a:cs typeface="Times New Roman" pitchFamily="18" charset="0"/>
              </a:rPr>
              <a:t>Поочередные подъемы ног. Выполняется сидя на стуле. Так как полностью разогнуть ногу в суставе часто не удается, то можно использовать облегченный вариант упражнения. Необходимо выполнять подъемы голени до максимально возможного разгибания в колене. Кратность – не менее 15 раз для каждой конечности.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30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635" y="260648"/>
            <a:ext cx="9144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cap="all" dirty="0">
                <a:solidFill>
                  <a:srgbClr val="005DA0"/>
                </a:solidFill>
                <a:latin typeface="Times New Roman" pitchFamily="18" charset="0"/>
                <a:cs typeface="Times New Roman" pitchFamily="18" charset="0"/>
              </a:rPr>
              <a:t>8 БАЗОВЫХ УПРАЖНЕНИЙ ДЛЯ СУСТАВОВ, КОТОРЫЕ ПОДХОДЯТ ВСЕМ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rgbClr val="555555"/>
                </a:solidFill>
                <a:latin typeface="Times New Roman" pitchFamily="18" charset="0"/>
                <a:cs typeface="Times New Roman" pitchFamily="18" charset="0"/>
              </a:rPr>
              <a:t>Исходное положение – сидя на стуле с прямой спиной. Поочередно тяните пальцы стоп вверх и фиксируйте это положение. Количество повторений – 10-15 раз. Выполните 3 цикла с коротким перерывом.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rgbClr val="555555"/>
                </a:solidFill>
                <a:latin typeface="Times New Roman" pitchFamily="18" charset="0"/>
                <a:cs typeface="Times New Roman" pitchFamily="18" charset="0"/>
              </a:rPr>
              <a:t>Исходное положение – лежа на полу. Согните бедра и колени, приложите стопы к стене так, чтобы икры были параллельно полу. Руки и плечи прижмите к полу. Задержитесь в таком положении на несколько секунд, расслабьтесь. Повторите 5-10 раз.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rgbClr val="555555"/>
                </a:solidFill>
                <a:latin typeface="Times New Roman" pitchFamily="18" charset="0"/>
                <a:cs typeface="Times New Roman" pitchFamily="18" charset="0"/>
              </a:rPr>
              <a:t>Лягте на коврик и вытяните руки вдоль тела. Поднимите одну ногу и выполните вращение ею так, будто едете на велосипеде. Выполните такие движения по 10 раз для каждой ноги.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rgbClr val="555555"/>
                </a:solidFill>
                <a:latin typeface="Times New Roman" pitchFamily="18" charset="0"/>
                <a:cs typeface="Times New Roman" pitchFamily="18" charset="0"/>
              </a:rPr>
              <a:t>Лягте на живот на коврик. Поднимите одновременно правую ногу и левую руку, зафиксируйтесь на несколько секунд. Повторите симметрично для второй руки и ноги. Количество повторов – 10-15.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rgbClr val="555555"/>
                </a:solidFill>
                <a:latin typeface="Times New Roman" pitchFamily="18" charset="0"/>
                <a:cs typeface="Times New Roman" pitchFamily="18" charset="0"/>
              </a:rPr>
              <a:t>Исходное положение – стоя с ногами на ширине плеч и слегка согнутыми коленями. Можете держаться за спинку стула. Отодвиньте ногу в сторону так, чтобы бедра оставались в начальном положении. Поднимите ногу 15 раз. Выполните для второй ноги.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rgbClr val="555555"/>
                </a:solidFill>
                <a:latin typeface="Times New Roman" pitchFamily="18" charset="0"/>
                <a:cs typeface="Times New Roman" pitchFamily="18" charset="0"/>
              </a:rPr>
              <a:t>Встаньте и согните слегка колени. Округлите спину, положите руку на бедро с той же стороны. Другую руку расслабьте и покачайте взад-вперед 15 раз как маятник. Повторите для второй руки.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rgbClr val="555555"/>
                </a:solidFill>
                <a:latin typeface="Times New Roman" pitchFamily="18" charset="0"/>
                <a:cs typeface="Times New Roman" pitchFamily="18" charset="0"/>
              </a:rPr>
              <a:t>Встаньте в полуметре от стены. Согните верхнюю часть тела и прислонитесь к стене руками на высоте плеч так, чтобы спина была прямой. Выполните мягкие отжимания от стены 10-15 раз. Сделайте перерыв и повторите.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rgbClr val="555555"/>
                </a:solidFill>
                <a:latin typeface="Times New Roman" pitchFamily="18" charset="0"/>
                <a:cs typeface="Times New Roman" pitchFamily="18" charset="0"/>
              </a:rPr>
              <a:t>Отставьте в сторону большой палец и согните пальцы кисти в кулак. Повторите 10 раз, встряхните руку и сделайте еще один цикл. Это хорошая профилактика </a:t>
            </a:r>
            <a:r>
              <a:rPr lang="ru-RU" sz="1600" dirty="0">
                <a:solidFill>
                  <a:srgbClr val="006CB7"/>
                </a:solidFill>
                <a:latin typeface="Times New Roman" pitchFamily="18" charset="0"/>
                <a:cs typeface="Times New Roman" pitchFamily="18" charset="0"/>
                <a:hlinkClick r:id="rId2" tooltip="Артроз кистей рук"/>
              </a:rPr>
              <a:t>артроза кисти,</a:t>
            </a:r>
            <a:r>
              <a:rPr lang="ru-RU" sz="1600" dirty="0">
                <a:solidFill>
                  <a:srgbClr val="555555"/>
                </a:solidFill>
                <a:latin typeface="Times New Roman" pitchFamily="18" charset="0"/>
                <a:cs typeface="Times New Roman" pitchFamily="18" charset="0"/>
              </a:rPr>
              <a:t> особенно для тех, кто работает за компьютером.</a:t>
            </a:r>
          </a:p>
          <a:p>
            <a:r>
              <a:rPr lang="ru-RU" sz="1600" dirty="0">
                <a:solidFill>
                  <a:srgbClr val="555555"/>
                </a:solidFill>
                <a:latin typeface="Times New Roman" pitchFamily="18" charset="0"/>
                <a:cs typeface="Times New Roman" pitchFamily="18" charset="0"/>
              </a:rPr>
              <a:t>Есть и другие нехитрые упражнения, которые помогут вам сохранить суставы здоровыми. Главное – начать!</a:t>
            </a:r>
            <a:endParaRPr lang="ru-RU" sz="1600" b="0" i="0" dirty="0">
              <a:solidFill>
                <a:srgbClr val="555555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21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570665"/>
            <a:ext cx="896448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www.medkirov.ru/site/LSP9C5CF8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://doctor-shishonin.ru/media/lechebnaya-gimnastika-dlya-shei-kompleks-uprazhneniy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/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clinic-a-plus.ru/articles/ortopediya-travmatologiya/5677-gimnastika-dlya-sustavov-ruk-nog-i-pozvonochnika.html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www.youtube.com/watch?v=s0sCuHyPwMs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https://msk-artusmed.ru/reabilitatsiya/gimnastika-kolennyh-sustavov/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512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169</TotalTime>
  <Words>1580</Words>
  <Application>Microsoft Office PowerPoint</Application>
  <PresentationFormat>Экран (4:3)</PresentationFormat>
  <Paragraphs>83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16</cp:revision>
  <dcterms:created xsi:type="dcterms:W3CDTF">2022-12-20T03:31:21Z</dcterms:created>
  <dcterms:modified xsi:type="dcterms:W3CDTF">2023-01-25T01:09:01Z</dcterms:modified>
</cp:coreProperties>
</file>