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9" r:id="rId5"/>
    <p:sldId id="268" r:id="rId6"/>
    <p:sldId id="278" r:id="rId7"/>
    <p:sldId id="279" r:id="rId8"/>
    <p:sldId id="280" r:id="rId9"/>
    <p:sldId id="283" r:id="rId10"/>
    <p:sldId id="287" r:id="rId11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60" d="100"/>
          <a:sy n="60" d="100"/>
        </p:scale>
        <p:origin x="90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27.01.2023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27.01.2023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20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87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38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76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056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27.01.2023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 памяти в пожилом возрасте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476588" y="3599702"/>
            <a:ext cx="4321573" cy="3241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336465" y="98890"/>
            <a:ext cx="4321573" cy="324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id="{7771E342-01C6-9303-5F2C-B9F643C1CE54}"/>
              </a:ext>
            </a:extLst>
          </p:cNvPr>
          <p:cNvSpPr txBox="1">
            <a:spLocks/>
          </p:cNvSpPr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909478" y="1854495"/>
            <a:ext cx="5282519" cy="2971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797A1E-A222-89E1-4FAE-4F0E11CEF600}"/>
              </a:ext>
            </a:extLst>
          </p:cNvPr>
          <p:cNvSpPr txBox="1"/>
          <p:nvPr/>
        </p:nvSpPr>
        <p:spPr>
          <a:xfrm>
            <a:off x="256999" y="2117854"/>
            <a:ext cx="639548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1.</a:t>
            </a: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Все люди имеют память.</a:t>
            </a:r>
          </a:p>
          <a:p>
            <a:pPr algn="l"/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2.</a:t>
            </a: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Память - это функция мозга.</a:t>
            </a:r>
          </a:p>
          <a:p>
            <a:pPr algn="l"/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3.</a:t>
            </a: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Мозг работает как и другие органы, а значит, его можно тренировать. </a:t>
            </a:r>
          </a:p>
          <a:p>
            <a:pPr algn="l"/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4.</a:t>
            </a: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Чем больше память работает, тем лучше она; чем больше данных у вас в памяти, тем проще запомнить другие.</a:t>
            </a:r>
          </a:p>
          <a:p>
            <a:br>
              <a:rPr lang="ru-RU" dirty="0"/>
            </a:b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A71273-EDA3-6F62-60B4-AD3AD7C1A662}"/>
              </a:ext>
            </a:extLst>
          </p:cNvPr>
          <p:cNvSpPr txBox="1"/>
          <p:nvPr/>
        </p:nvSpPr>
        <p:spPr>
          <a:xfrm>
            <a:off x="1255999" y="818491"/>
            <a:ext cx="92423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Запомните следующие принципы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E38B82BD-C451-99F3-7E92-4AEB680A9E77}"/>
              </a:ext>
            </a:extLst>
          </p:cNvPr>
          <p:cNvSpPr txBox="1">
            <a:spLocks/>
          </p:cNvSpPr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01274" y="2142723"/>
            <a:ext cx="5190725" cy="32928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09D34A-201C-8899-B46E-F053EB6295DC}"/>
              </a:ext>
            </a:extLst>
          </p:cNvPr>
          <p:cNvSpPr txBox="1"/>
          <p:nvPr/>
        </p:nvSpPr>
        <p:spPr>
          <a:xfrm>
            <a:off x="0" y="983534"/>
            <a:ext cx="641143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Упражнение со списком из 20 слов: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Кастрюля, Стул, Барабан, Парусник, Мыло, Банан, Ковер, Буква, Автомобиль, Река, Пробка, Орудие, Сандалия, Булавка, Сумка, Перо, Картина, Ваза, Веревка, Медаль.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Прочитайте этот список и изучите его в течение полутора минут.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93DC3F-BBE7-C399-8ECC-6C4A60D46955}"/>
              </a:ext>
            </a:extLst>
          </p:cNvPr>
          <p:cNvSpPr txBox="1"/>
          <p:nvPr/>
        </p:nvSpPr>
        <p:spPr>
          <a:xfrm>
            <a:off x="1823483" y="355241"/>
            <a:ext cx="64114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Упражнение (тест) </a:t>
            </a:r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1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E84094-0F2A-DA80-DFB9-26329A83F428}"/>
              </a:ext>
            </a:extLst>
          </p:cNvPr>
          <p:cNvSpPr txBox="1"/>
          <p:nvPr/>
        </p:nvSpPr>
        <p:spPr>
          <a:xfrm>
            <a:off x="-1" y="3069600"/>
            <a:ext cx="660547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Попытайтесь произнести слова по порядку. В случае ошибок пересчитайте все слова, которые удалось запомнить точно. Если вы запомнили от 18 до 20 слов, великолепно; от 15 до 17 - это еще хорошо; от 10 до 14 - средне; если меньше 10 - это доказывает, что вы не умеете пользоваться вашей памятью. В любом случае будьте уверены, что мы вам покажем дальше необычный способ для запоминания такого листа по порядку - это способ изобразительных ассоциаций.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33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6037C76E-6107-2C11-0818-8E14D7460A61}"/>
              </a:ext>
            </a:extLst>
          </p:cNvPr>
          <p:cNvSpPr txBox="1">
            <a:spLocks/>
          </p:cNvSpPr>
          <p:nvPr/>
        </p:nvSpPr>
        <p:spPr>
          <a:xfrm>
            <a:off x="7112715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F1DAD70B-842D-DA22-2609-0F5B1D2D838F}"/>
              </a:ext>
            </a:extLst>
          </p:cNvPr>
          <p:cNvSpPr txBox="1">
            <a:spLocks/>
          </p:cNvSpPr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342932" y="656238"/>
            <a:ext cx="6716119" cy="57804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endParaRPr lang="ru-RU" sz="2400" b="0" dirty="0">
              <a:latin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963140" y="1166402"/>
            <a:ext cx="4982870" cy="41179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5B9215-1F97-EB34-A1D4-27B5DC454B8C}"/>
              </a:ext>
            </a:extLst>
          </p:cNvPr>
          <p:cNvSpPr txBox="1"/>
          <p:nvPr/>
        </p:nvSpPr>
        <p:spPr>
          <a:xfrm>
            <a:off x="545863" y="1572537"/>
            <a:ext cx="609777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Выучите наизусть четыре строки из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Буало</a:t>
            </a: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. Можете выбрать четверостишие русского поэта. Желательно, чтобы стихи содержали мысль, которая укрепляла бы ваше намерение развить память.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Буало</a:t>
            </a: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: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Звонят колокола на сотне колоколен,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Чей похоронный звон, от коего я болен,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До самых туч летит и сотрясает их: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Вот так здесь мертвых чтят, вгоняя в гроб живых.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А.С. Пушкин: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Волшебной силой песнопенья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 туманной памяти моей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Так оживляются виденья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То светлых, то печальных дней.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9FEFEC-FF44-4A70-2DB2-DA3013A1CDF0}"/>
              </a:ext>
            </a:extLst>
          </p:cNvPr>
          <p:cNvSpPr txBox="1"/>
          <p:nvPr/>
        </p:nvSpPr>
        <p:spPr>
          <a:xfrm>
            <a:off x="2149991" y="669482"/>
            <a:ext cx="78920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УПРАЖНЕНИЕ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1878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A9A9BD3A-A515-77C0-81C1-D1B8452373F1}"/>
              </a:ext>
            </a:extLst>
          </p:cNvPr>
          <p:cNvSpPr txBox="1">
            <a:spLocks/>
          </p:cNvSpPr>
          <p:nvPr/>
        </p:nvSpPr>
        <p:spPr>
          <a:xfrm>
            <a:off x="7059449" y="2857500"/>
            <a:ext cx="49825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A7A3F9B5-D84D-A6A1-4237-7263612ADEFD}"/>
              </a:ext>
            </a:extLst>
          </p:cNvPr>
          <p:cNvSpPr txBox="1">
            <a:spLocks/>
          </p:cNvSpPr>
          <p:nvPr/>
        </p:nvSpPr>
        <p:spPr>
          <a:xfrm>
            <a:off x="337576" y="133800"/>
            <a:ext cx="10831167" cy="6724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909477" y="1636251"/>
            <a:ext cx="5250196" cy="34992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EEE786-7702-A567-E8E2-B2B915E61A20}"/>
              </a:ext>
            </a:extLst>
          </p:cNvPr>
          <p:cNvSpPr txBox="1"/>
          <p:nvPr/>
        </p:nvSpPr>
        <p:spPr>
          <a:xfrm>
            <a:off x="149974" y="1786270"/>
            <a:ext cx="675950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Прочтите текст внимательно, но только один раз, затем перейдите к следующему слайду. 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Текст для чтения: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Шестого марта, около Шато-Тьери, произошел любопытный случай. Груженый поезд, подходя вечером к пакгаузу, сошел с рельс. Состав состоял из 34 вагонов; в 16-ти была солярка, а в 18-ти - вино. Две цистерны солярки по 40 и 4 цистерны вина были повреждены, и смесь из вина и дизельного топлива вылилась на национальную автостраду, что послужило причиной хода в кювет 10-тонного грузовика, перевозившего масло. К счастью, никто серьезно не пострадал, и только водитель грузовика получил легкие ушибы.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45BAEF-4F4E-8CD9-C272-415CEA00C45F}"/>
              </a:ext>
            </a:extLst>
          </p:cNvPr>
          <p:cNvSpPr txBox="1"/>
          <p:nvPr/>
        </p:nvSpPr>
        <p:spPr>
          <a:xfrm>
            <a:off x="1414130" y="606056"/>
            <a:ext cx="7732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Упражнение 3 (тест чтения)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115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081471" y="1287258"/>
            <a:ext cx="4766540" cy="40821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63" y="847676"/>
            <a:ext cx="6839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> </a:t>
            </a:r>
            <a:endParaRPr lang="ru-RU" b="0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2A3498-B63C-C270-F919-845277AD7BCC}"/>
              </a:ext>
            </a:extLst>
          </p:cNvPr>
          <p:cNvSpPr txBox="1"/>
          <p:nvPr/>
        </p:nvSpPr>
        <p:spPr>
          <a:xfrm>
            <a:off x="718549" y="1695216"/>
            <a:ext cx="672304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Ответьте на следующие вопросы: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 1. Куда направлялся поезд?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2. Каких вагонов было больше -с вином или с соляркой?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3. Сколько цистерн с вином было повреждено?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4. Чего больше разлилось - вина или солярки?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5. Сколько было всего вагонов?</a:t>
            </a:r>
          </a:p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6. В какое время суток произошло крушение?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30CC56-963C-A002-6BB9-DCD21C542956}"/>
              </a:ext>
            </a:extLst>
          </p:cNvPr>
          <p:cNvSpPr txBox="1"/>
          <p:nvPr/>
        </p:nvSpPr>
        <p:spPr>
          <a:xfrm>
            <a:off x="1105787" y="663010"/>
            <a:ext cx="62094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Контрольный вопросник упражнения 3(теста) 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C801DF-7108-76A2-EBB2-7E4D6F82A9F0}"/>
              </a:ext>
            </a:extLst>
          </p:cNvPr>
          <p:cNvSpPr txBox="1"/>
          <p:nvPr/>
        </p:nvSpPr>
        <p:spPr>
          <a:xfrm>
            <a:off x="499730" y="4204749"/>
            <a:ext cx="651178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Проверьте результаты. Этот тест служит упражнением на сосредоточение и покажет вам, что обычно положение таково, что мы, увлекаясь цифрами, часто забываем понятия и простые вещи.</a:t>
            </a:r>
          </a:p>
          <a:p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2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230826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elements/1.1/"/>
    <ds:schemaRef ds:uri="http://purl.org/dc/dcmitype/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584</Words>
  <Application>Microsoft Office PowerPoint</Application>
  <PresentationFormat>Широкоэкранный</PresentationFormat>
  <Paragraphs>55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9" baseType="lpstr">
      <vt:lpstr>Arial</vt:lpstr>
      <vt:lpstr>Arial</vt:lpstr>
      <vt:lpstr>Arial Black</vt:lpstr>
      <vt:lpstr>Book Antiqua</vt:lpstr>
      <vt:lpstr>Calibri</vt:lpstr>
      <vt:lpstr>Corbel</vt:lpstr>
      <vt:lpstr>Gill Sans MT</vt:lpstr>
      <vt:lpstr>Impact</vt:lpstr>
      <vt:lpstr>Roboto</vt:lpstr>
      <vt:lpstr>Tahoma</vt:lpstr>
      <vt:lpstr>Times New Roman</vt:lpstr>
      <vt:lpstr>Эмблема</vt:lpstr>
      <vt:lpstr>Тренировка памяти в пожилом возрасте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2023-01-27T08:47:08Z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