
<file path=[Content_Types].xml><?xml version="1.0" encoding="utf-8"?>
<Types xmlns="http://schemas.openxmlformats.org/package/2006/content-types">
  <Override PartName="/ppt/slides/slide6.xml" ContentType="application/vnd.openxmlformats-officedocument.presentationml.slide+xml"/>
  <Override PartName="/ppt/slides/slide29.xml" ContentType="application/vnd.openxmlformats-officedocument.presentationml.slide+xml"/>
  <Override PartName="/ppt/slides/slide38.xml" ContentType="application/vnd.openxmlformats-officedocument.presentationml.slide+xml"/>
  <Override PartName="/ppt/slideLayouts/slideLayout8.xml" ContentType="application/vnd.openxmlformats-officedocument.presentationml.slideLayout+xml"/>
  <Override PartName="/ppt/slideMasters/slideMaster1.xml" ContentType="application/vnd.openxmlformats-officedocument.presentationml.slideMaster+xml"/>
  <Override PartName="/ppt/slides/slide4.xml" ContentType="application/vnd.openxmlformats-officedocument.presentationml.slide+xml"/>
  <Override PartName="/ppt/slides/slide18.xml" ContentType="application/vnd.openxmlformats-officedocument.presentationml.slide+xml"/>
  <Override PartName="/ppt/slides/slide27.xml" ContentType="application/vnd.openxmlformats-officedocument.presentationml.slide+xml"/>
  <Override PartName="/ppt/slides/slide36.xml" ContentType="application/vnd.openxmlformats-officedocument.presentationml.slide+xml"/>
  <Override PartName="/ppt/slides/slide45.xml" ContentType="application/vnd.openxmlformats-officedocument.presentationml.slide+xml"/>
  <Override PartName="/ppt/slideLayouts/slideLayout4.xml" ContentType="application/vnd.openxmlformats-officedocument.presentationml.slideLayout+xml"/>
  <Override PartName="/ppt/slideLayouts/slideLayout6.xml" ContentType="application/vnd.openxmlformats-officedocument.presentationml.slideLayout+xml"/>
  <Override PartName="/ppt/slides/slide2.xml" ContentType="application/vnd.openxmlformats-officedocument.presentationml.slide+xml"/>
  <Override PartName="/ppt/slides/slide16.xml" ContentType="application/vnd.openxmlformats-officedocument.presentationml.slide+xml"/>
  <Override PartName="/ppt/slides/slide25.xml" ContentType="application/vnd.openxmlformats-officedocument.presentationml.slide+xml"/>
  <Override PartName="/ppt/slides/slide34.xml" ContentType="application/vnd.openxmlformats-officedocument.presentationml.slide+xml"/>
  <Override PartName="/ppt/slides/slide43.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Default Extension="rels" ContentType="application/vnd.openxmlformats-package.relationships+xml"/>
  <Default Extension="xml" ContentType="application/xml"/>
  <Override PartName="/ppt/slides/slide14.xml" ContentType="application/vnd.openxmlformats-officedocument.presentationml.slide+xml"/>
  <Override PartName="/ppt/slides/slide23.xml" ContentType="application/vnd.openxmlformats-officedocument.presentationml.slide+xml"/>
  <Override PartName="/ppt/slides/slide32.xml" ContentType="application/vnd.openxmlformats-officedocument.presentationml.slide+xml"/>
  <Override PartName="/ppt/slides/slide41.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30.xml" ContentType="application/vnd.openxmlformats-officedocument.presentationml.slide+xml"/>
  <Override PartName="/ppt/slides/slide40.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0.xml" ContentType="application/vnd.openxmlformats-officedocument.presentationml.slideLayout+xml"/>
  <Default Extension="gif" ContentType="image/gif"/>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Override PartName="/ppt/slides/slide5.xml" ContentType="application/vnd.openxmlformats-officedocument.presentationml.slide+xml"/>
  <Override PartName="/ppt/slides/slide19.xml" ContentType="application/vnd.openxmlformats-officedocument.presentationml.slide+xml"/>
  <Override PartName="/ppt/slides/slide28.xml" ContentType="application/vnd.openxmlformats-officedocument.presentationml.slide+xml"/>
  <Override PartName="/ppt/slides/slide39.xml" ContentType="application/vnd.openxmlformats-officedocument.presentationml.slide+xml"/>
  <Override PartName="/ppt/slideLayouts/slideLayout7.xml" ContentType="application/vnd.openxmlformats-officedocument.presentationml.slideLayout+xml"/>
  <Override PartName="/ppt/slides/slide3.xml" ContentType="application/vnd.openxmlformats-officedocument.presentationml.slide+xml"/>
  <Override PartName="/ppt/slides/slide17.xml" ContentType="application/vnd.openxmlformats-officedocument.presentationml.slide+xml"/>
  <Override PartName="/ppt/slides/slide26.xml" ContentType="application/vnd.openxmlformats-officedocument.presentationml.slide+xml"/>
  <Override PartName="/ppt/slides/slide37.xml" ContentType="application/vnd.openxmlformats-officedocument.presentationml.slide+xml"/>
  <Override PartName="/ppt/presProps.xml" ContentType="application/vnd.openxmlformats-officedocument.presentationml.presProps+xml"/>
  <Override PartName="/ppt/slideLayouts/slideLayout5.xml" ContentType="application/vnd.openxmlformats-officedocument.presentationml.slideLayout+xml"/>
  <Override PartName="/ppt/slides/slide1.xml" ContentType="application/vnd.openxmlformats-officedocument.presentationml.slide+xml"/>
  <Override PartName="/ppt/slides/slide15.xml" ContentType="application/vnd.openxmlformats-officedocument.presentationml.slide+xml"/>
  <Override PartName="/ppt/slides/slide24.xml" ContentType="application/vnd.openxmlformats-officedocument.presentationml.slide+xml"/>
  <Override PartName="/ppt/slides/slide33.xml" ContentType="application/vnd.openxmlformats-officedocument.presentationml.slide+xml"/>
  <Override PartName="/ppt/slides/slide35.xml" ContentType="application/vnd.openxmlformats-officedocument.presentationml.slide+xml"/>
  <Override PartName="/ppt/slides/slide44.xml" ContentType="application/vnd.openxmlformats-officedocument.presentationml.slide+xml"/>
  <Default Extension="jpeg" ContentType="image/jpeg"/>
  <Override PartName="/ppt/slideLayouts/slideLayout3.xml" ContentType="application/vnd.openxmlformats-officedocument.presentationml.slideLayout+xml"/>
  <Override PartName="/ppt/presentation.xml" ContentType="application/vnd.openxmlformats-officedocument.presentationml.presentation.main+xml"/>
  <Override PartName="/ppt/slides/slide13.xml" ContentType="application/vnd.openxmlformats-officedocument.presentationml.slide+xml"/>
  <Override PartName="/ppt/slides/slide22.xml" ContentType="application/vnd.openxmlformats-officedocument.presentationml.slide+xml"/>
  <Override PartName="/ppt/slides/slide31.xml" ContentType="application/vnd.openxmlformats-officedocument.presentationml.slide+xml"/>
  <Override PartName="/ppt/slides/slide42.xml" ContentType="application/vnd.openxmlformats-officedocument.presentationml.slide+xml"/>
  <Override PartName="/ppt/slideLayouts/slideLayout1.xml" ContentType="application/vnd.openxmlformats-officedocument.presentationml.slideLayout+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780" r:id="rId1"/>
  </p:sldMasterIdLst>
  <p:sldIdLst>
    <p:sldId id="256" r:id="rId2"/>
    <p:sldId id="257" r:id="rId3"/>
    <p:sldId id="258" r:id="rId4"/>
    <p:sldId id="259" r:id="rId5"/>
    <p:sldId id="295" r:id="rId6"/>
    <p:sldId id="260" r:id="rId7"/>
    <p:sldId id="296" r:id="rId8"/>
    <p:sldId id="261" r:id="rId9"/>
    <p:sldId id="297" r:id="rId10"/>
    <p:sldId id="262" r:id="rId11"/>
    <p:sldId id="298" r:id="rId12"/>
    <p:sldId id="263" r:id="rId13"/>
    <p:sldId id="299" r:id="rId14"/>
    <p:sldId id="264" r:id="rId15"/>
    <p:sldId id="300" r:id="rId16"/>
    <p:sldId id="265" r:id="rId17"/>
    <p:sldId id="301" r:id="rId18"/>
    <p:sldId id="266" r:id="rId19"/>
    <p:sldId id="267" r:id="rId20"/>
    <p:sldId id="268" r:id="rId21"/>
    <p:sldId id="269" r:id="rId22"/>
    <p:sldId id="270" r:id="rId23"/>
    <p:sldId id="271" r:id="rId24"/>
    <p:sldId id="272" r:id="rId25"/>
    <p:sldId id="302" r:id="rId26"/>
    <p:sldId id="273" r:id="rId27"/>
    <p:sldId id="274" r:id="rId28"/>
    <p:sldId id="275" r:id="rId29"/>
    <p:sldId id="276" r:id="rId30"/>
    <p:sldId id="277" r:id="rId31"/>
    <p:sldId id="278" r:id="rId32"/>
    <p:sldId id="279" r:id="rId33"/>
    <p:sldId id="280" r:id="rId34"/>
    <p:sldId id="281" r:id="rId35"/>
    <p:sldId id="282" r:id="rId36"/>
    <p:sldId id="283" r:id="rId37"/>
    <p:sldId id="284" r:id="rId38"/>
    <p:sldId id="287" r:id="rId39"/>
    <p:sldId id="288" r:id="rId40"/>
    <p:sldId id="289" r:id="rId41"/>
    <p:sldId id="290" r:id="rId42"/>
    <p:sldId id="291" r:id="rId43"/>
    <p:sldId id="292" r:id="rId44"/>
    <p:sldId id="293" r:id="rId45"/>
    <p:sldId id="294" r:id="rId46"/>
  </p:sldIdLst>
  <p:sldSz cx="9144000" cy="6858000" type="screen4x3"/>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 xmlns:p14="http://schemas.microsoft.com/office/powerpoint/2010/main">
          <a:srgbClr val="FF0000"/>
        </p14:laserClr>
      </p:ext>
      <p:ext uri="{2FDB2607-1784-4EEB-B798-7EB5836EED8A}">
        <p14:showMediaCtrls xmlns="" xmlns:p14="http://schemas.microsoft.com/office/powerpoint/2010/main" val="1"/>
      </p:ext>
    </p:extLst>
  </p:showPr>
  <p:extLst>
    <p:ext uri="{E76CE94A-603C-4142-B9EB-6D1370010A27}">
      <p14:discardImageEditData xmlns="" xmlns:p14="http://schemas.microsoft.com/office/powerpoint/2010/main" val="0"/>
    </p:ext>
    <p:ext uri="{D31A062A-798A-4329-ABDD-BBA856620510}">
      <p14:defaultImageDpi xmlns="" xmlns:p14="http://schemas.microsoft.com/office/powerpoint/2010/main" val="220"/>
    </p:ext>
    <p:ext uri="{FD5EFAAD-0ECE-453E-9831-46B23BE46B34}">
      <p15:chartTrackingRefBased xmlns=""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showOutlineIcons="0">
    <p:restoredLeft sz="15620"/>
    <p:restoredTop sz="94660"/>
  </p:normalViewPr>
  <p:slideViewPr>
    <p:cSldViewPr>
      <p:cViewPr varScale="1">
        <p:scale>
          <a:sx n="86" d="100"/>
          <a:sy n="86" d="100"/>
        </p:scale>
        <p:origin x="-1488" y="-90"/>
      </p:cViewPr>
      <p:guideLst>
        <p:guide orient="horz" pos="2160"/>
        <p:guide pos="2880"/>
      </p:guideLst>
    </p:cSldViewPr>
  </p:slideViewPr>
  <p:notesTextViewPr>
    <p:cViewPr>
      <p:scale>
        <a:sx n="100" d="100"/>
        <a:sy n="100" d="100"/>
      </p:scale>
      <p:origin x="0" y="0"/>
    </p:cViewPr>
  </p:notesTextViewPr>
  <p:gridSpacing cx="73736200" cy="73736200"/>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presProps" Target="presProps.xml"/><Relationship Id="rId50" Type="http://schemas.openxmlformats.org/officeDocument/2006/relationships/tableStyles" Target="tableStyle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slide" Target="slides/slide45.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41" Type="http://schemas.openxmlformats.org/officeDocument/2006/relationships/slide" Target="slides/slide40.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slide" Target="slides/slide44.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theme" Target="theme/theme1.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slide" Target="slides/slide43.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viewProps" Target="viewProps.xml"/><Relationship Id="rId8" Type="http://schemas.openxmlformats.org/officeDocument/2006/relationships/slide" Target="slides/slide7.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Титульный слайд">
    <p:bg>
      <p:bgRef idx="1001">
        <a:schemeClr val="bg2"/>
      </p:bgRef>
    </p:bg>
    <p:spTree>
      <p:nvGrpSpPr>
        <p:cNvPr id="1" name=""/>
        <p:cNvGrpSpPr/>
        <p:nvPr/>
      </p:nvGrpSpPr>
      <p:grpSpPr>
        <a:xfrm>
          <a:off x="0" y="0"/>
          <a:ext cx="0" cy="0"/>
          <a:chOff x="0" y="0"/>
          <a:chExt cx="0" cy="0"/>
        </a:xfrm>
      </p:grpSpPr>
      <p:sp>
        <p:nvSpPr>
          <p:cNvPr id="7" name="Rectangle 6"/>
          <p:cNvSpPr/>
          <p:nvPr/>
        </p:nvSpPr>
        <p:spPr>
          <a:xfrm>
            <a:off x="-5132" y="2059012"/>
            <a:ext cx="9146751" cy="1828800"/>
          </a:xfrm>
          <a:prstGeom prst="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8" name="Rectangle 7"/>
          <p:cNvSpPr/>
          <p:nvPr/>
        </p:nvSpPr>
        <p:spPr>
          <a:xfrm>
            <a:off x="-5132" y="3887812"/>
            <a:ext cx="9146751" cy="607988"/>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ctrTitle"/>
          </p:nvPr>
        </p:nvSpPr>
        <p:spPr>
          <a:xfrm>
            <a:off x="274319" y="2166365"/>
            <a:ext cx="8603674" cy="1739347"/>
          </a:xfrm>
        </p:spPr>
        <p:txBody>
          <a:bodyPr tIns="45720" bIns="45720" anchor="ctr">
            <a:normAutofit/>
          </a:bodyPr>
          <a:lstStyle>
            <a:lvl1pPr algn="ctr">
              <a:lnSpc>
                <a:spcPct val="80000"/>
              </a:lnSpc>
              <a:defRPr sz="6000" spc="0" baseline="0">
                <a:solidFill>
                  <a:srgbClr val="FFFFFF"/>
                </a:solidFill>
              </a:defRPr>
            </a:lvl1pPr>
          </a:lstStyle>
          <a:p>
            <a:r>
              <a:rPr lang="ru-RU" smtClean="0"/>
              <a:t>Образец заголовка</a:t>
            </a:r>
            <a:endParaRPr lang="en-US" dirty="0"/>
          </a:p>
        </p:txBody>
      </p:sp>
      <p:sp>
        <p:nvSpPr>
          <p:cNvPr id="3" name="Subtitle 2"/>
          <p:cNvSpPr>
            <a:spLocks noGrp="1"/>
          </p:cNvSpPr>
          <p:nvPr>
            <p:ph type="subTitle" idx="1"/>
          </p:nvPr>
        </p:nvSpPr>
        <p:spPr>
          <a:xfrm>
            <a:off x="304800" y="3844269"/>
            <a:ext cx="8534400" cy="667512"/>
          </a:xfrm>
        </p:spPr>
        <p:txBody>
          <a:bodyPr anchor="ctr">
            <a:normAutofit/>
          </a:bodyPr>
          <a:lstStyle>
            <a:lvl1pPr marL="0" indent="0" algn="ctr">
              <a:buNone/>
              <a:defRPr sz="2000">
                <a:solidFill>
                  <a:srgbClr val="FFFFFF"/>
                </a:solidFill>
              </a:defRPr>
            </a:lvl1pPr>
            <a:lvl2pPr marL="457200" indent="0" algn="ctr">
              <a:buNone/>
              <a:defRPr sz="2000"/>
            </a:lvl2pPr>
            <a:lvl3pPr marL="914400" indent="0" algn="ctr">
              <a:buNone/>
              <a:defRPr sz="2000"/>
            </a:lvl3pPr>
            <a:lvl4pPr marL="1371600" indent="0" algn="ctr">
              <a:buNone/>
              <a:defRPr sz="2000"/>
            </a:lvl4pPr>
            <a:lvl5pPr marL="1828800" indent="0" algn="ctr">
              <a:buNone/>
              <a:defRPr sz="2000"/>
            </a:lvl5pPr>
            <a:lvl6pPr marL="2286000" indent="0" algn="ctr">
              <a:buNone/>
              <a:defRPr sz="2000"/>
            </a:lvl6pPr>
            <a:lvl7pPr marL="2743200" indent="0" algn="ctr">
              <a:buNone/>
              <a:defRPr sz="2000"/>
            </a:lvl7pPr>
            <a:lvl8pPr marL="3200400" indent="0" algn="ctr">
              <a:buNone/>
              <a:defRPr sz="2000"/>
            </a:lvl8pPr>
            <a:lvl9pPr marL="3657600" indent="0" algn="ctr">
              <a:buNone/>
              <a:defRPr sz="2000"/>
            </a:lvl9pPr>
          </a:lstStyle>
          <a:p>
            <a:r>
              <a:rPr lang="ru-RU" smtClean="0"/>
              <a:t>Образец подзаголовка</a:t>
            </a:r>
            <a:endParaRPr lang="en-US" dirty="0"/>
          </a:p>
        </p:txBody>
      </p:sp>
      <p:sp>
        <p:nvSpPr>
          <p:cNvPr id="4" name="Date Placeholder 3"/>
          <p:cNvSpPr>
            <a:spLocks noGrp="1"/>
          </p:cNvSpPr>
          <p:nvPr>
            <p:ph type="dt" sz="half" idx="10"/>
          </p:nvPr>
        </p:nvSpPr>
        <p:spPr/>
        <p:txBody>
          <a:bodyPr/>
          <a:lstStyle/>
          <a:p>
            <a:fld id="{588513B0-4D16-4326-9E99-570A335D0BC3}" type="datetimeFigureOut">
              <a:rPr lang="ru-RU" smtClean="0"/>
              <a:pPr/>
              <a:t>29.12.2022</a:t>
            </a:fld>
            <a:endParaRPr lang="ru-RU"/>
          </a:p>
        </p:txBody>
      </p:sp>
      <p:sp>
        <p:nvSpPr>
          <p:cNvPr id="5" name="Footer Placeholder 4"/>
          <p:cNvSpPr>
            <a:spLocks noGrp="1"/>
          </p:cNvSpPr>
          <p:nvPr>
            <p:ph type="ftr" sz="quarter" idx="11"/>
          </p:nvPr>
        </p:nvSpPr>
        <p:spPr/>
        <p:txBody>
          <a:bodyPr/>
          <a:lstStyle/>
          <a:p>
            <a:endParaRPr lang="ru-RU"/>
          </a:p>
        </p:txBody>
      </p:sp>
      <p:sp>
        <p:nvSpPr>
          <p:cNvPr id="6" name="Slide Number Placeholder 5"/>
          <p:cNvSpPr>
            <a:spLocks noGrp="1"/>
          </p:cNvSpPr>
          <p:nvPr>
            <p:ph type="sldNum" sz="quarter" idx="12"/>
          </p:nvPr>
        </p:nvSpPr>
        <p:spPr/>
        <p:txBody>
          <a:bodyPr/>
          <a:lstStyle/>
          <a:p>
            <a:fld id="{C9BD8255-39B4-4DA2-A4DC-F9D3D56B8A77}" type="slidenum">
              <a:rPr lang="ru-RU" smtClean="0"/>
              <a:pPr/>
              <a:t>‹#›</a:t>
            </a:fld>
            <a:endParaRPr lang="ru-RU"/>
          </a:p>
        </p:txBody>
      </p:sp>
    </p:spTree>
    <p:extLst>
      <p:ext uri="{BB962C8B-B14F-4D97-AF65-F5344CB8AC3E}">
        <p14:creationId xmlns="" xmlns:p14="http://schemas.microsoft.com/office/powerpoint/2010/main" val="1613346196"/>
      </p:ext>
    </p:extLst>
  </p:cSld>
  <p:clrMapOvr>
    <a:overrideClrMapping bg1="dk1" tx1="lt1" bg2="dk2" tx2="lt2" accent1="accent1" accent2="accent2" accent3="accent3" accent4="accent4" accent5="accent5" accent6="accent6" hlink="hlink" folHlink="folHlink"/>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Заголовок и объект">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ru-RU" smtClean="0"/>
              <a:t>Образец заголовка</a:t>
            </a:r>
            <a:endParaRPr lang="en-US" dirty="0"/>
          </a:p>
        </p:txBody>
      </p:sp>
      <p:sp>
        <p:nvSpPr>
          <p:cNvPr id="3" name="Content Placeholder 2"/>
          <p:cNvSpPr>
            <a:spLocks noGrp="1"/>
          </p:cNvSpPr>
          <p:nvPr>
            <p:ph idx="1"/>
          </p:nvPr>
        </p:nvSpPr>
        <p:spPr/>
        <p:txBody>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4" name="Date Placeholder 3"/>
          <p:cNvSpPr>
            <a:spLocks noGrp="1"/>
          </p:cNvSpPr>
          <p:nvPr>
            <p:ph type="dt" sz="half" idx="10"/>
          </p:nvPr>
        </p:nvSpPr>
        <p:spPr/>
        <p:txBody>
          <a:bodyPr/>
          <a:lstStyle/>
          <a:p>
            <a:fld id="{588513B0-4D16-4326-9E99-570A335D0BC3}" type="datetimeFigureOut">
              <a:rPr lang="ru-RU" smtClean="0"/>
              <a:pPr/>
              <a:t>29.12.2022</a:t>
            </a:fld>
            <a:endParaRPr lang="ru-RU"/>
          </a:p>
        </p:txBody>
      </p:sp>
      <p:sp>
        <p:nvSpPr>
          <p:cNvPr id="5" name="Footer Placeholder 4"/>
          <p:cNvSpPr>
            <a:spLocks noGrp="1"/>
          </p:cNvSpPr>
          <p:nvPr>
            <p:ph type="ftr" sz="quarter" idx="11"/>
          </p:nvPr>
        </p:nvSpPr>
        <p:spPr/>
        <p:txBody>
          <a:bodyPr/>
          <a:lstStyle/>
          <a:p>
            <a:endParaRPr lang="ru-RU"/>
          </a:p>
        </p:txBody>
      </p:sp>
      <p:sp>
        <p:nvSpPr>
          <p:cNvPr id="6" name="Slide Number Placeholder 5"/>
          <p:cNvSpPr>
            <a:spLocks noGrp="1"/>
          </p:cNvSpPr>
          <p:nvPr>
            <p:ph type="sldNum" sz="quarter" idx="12"/>
          </p:nvPr>
        </p:nvSpPr>
        <p:spPr/>
        <p:txBody>
          <a:bodyPr/>
          <a:lstStyle/>
          <a:p>
            <a:fld id="{C9BD8255-39B4-4DA2-A4DC-F9D3D56B8A77}" type="slidenum">
              <a:rPr lang="ru-RU" smtClean="0"/>
              <a:pPr/>
              <a:t>‹#›</a:t>
            </a:fld>
            <a:endParaRPr lang="ru-RU"/>
          </a:p>
        </p:txBody>
      </p:sp>
    </p:spTree>
    <p:extLst>
      <p:ext uri="{BB962C8B-B14F-4D97-AF65-F5344CB8AC3E}">
        <p14:creationId xmlns="" xmlns:p14="http://schemas.microsoft.com/office/powerpoint/2010/main" val="2791116139"/>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Заголовок раздела">
    <p:bg>
      <p:bgRef idx="1001">
        <a:schemeClr val="bg2"/>
      </p:bgRef>
    </p:bg>
    <p:spTree>
      <p:nvGrpSpPr>
        <p:cNvPr id="1" name=""/>
        <p:cNvGrpSpPr/>
        <p:nvPr/>
      </p:nvGrpSpPr>
      <p:grpSpPr>
        <a:xfrm>
          <a:off x="0" y="0"/>
          <a:ext cx="0" cy="0"/>
          <a:chOff x="0" y="0"/>
          <a:chExt cx="0" cy="0"/>
        </a:xfrm>
      </p:grpSpPr>
      <p:sp>
        <p:nvSpPr>
          <p:cNvPr id="7" name="Rectangle 6"/>
          <p:cNvSpPr/>
          <p:nvPr/>
        </p:nvSpPr>
        <p:spPr>
          <a:xfrm>
            <a:off x="-5132" y="2059012"/>
            <a:ext cx="9146751" cy="1828800"/>
          </a:xfrm>
          <a:prstGeom prst="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8" name="Rectangle 7"/>
          <p:cNvSpPr/>
          <p:nvPr/>
        </p:nvSpPr>
        <p:spPr>
          <a:xfrm>
            <a:off x="-5132" y="3887812"/>
            <a:ext cx="9146751" cy="607988"/>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a:xfrm>
            <a:off x="624893" y="2208879"/>
            <a:ext cx="7886700" cy="1676400"/>
          </a:xfrm>
        </p:spPr>
        <p:txBody>
          <a:bodyPr anchor="ctr">
            <a:noAutofit/>
          </a:bodyPr>
          <a:lstStyle>
            <a:lvl1pPr algn="ctr">
              <a:lnSpc>
                <a:spcPct val="80000"/>
              </a:lnSpc>
              <a:defRPr sz="6000" b="0" spc="0" baseline="0">
                <a:solidFill>
                  <a:srgbClr val="FFFFFF"/>
                </a:solidFill>
              </a:defRPr>
            </a:lvl1pPr>
          </a:lstStyle>
          <a:p>
            <a:r>
              <a:rPr lang="ru-RU" smtClean="0"/>
              <a:t>Образец заголовка</a:t>
            </a:r>
            <a:endParaRPr lang="en-US" dirty="0"/>
          </a:p>
        </p:txBody>
      </p:sp>
      <p:sp>
        <p:nvSpPr>
          <p:cNvPr id="3" name="Text Placeholder 2"/>
          <p:cNvSpPr>
            <a:spLocks noGrp="1"/>
          </p:cNvSpPr>
          <p:nvPr>
            <p:ph type="body" idx="1"/>
          </p:nvPr>
        </p:nvSpPr>
        <p:spPr>
          <a:xfrm>
            <a:off x="624893" y="3851528"/>
            <a:ext cx="7886700" cy="669673"/>
          </a:xfrm>
        </p:spPr>
        <p:txBody>
          <a:bodyPr anchor="ctr">
            <a:normAutofit/>
          </a:bodyPr>
          <a:lstStyle>
            <a:lvl1pPr marL="0" indent="0" algn="ctr">
              <a:buNone/>
              <a:defRPr sz="2000">
                <a:solidFill>
                  <a:srgbClr val="FFFFFF"/>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ru-RU" smtClean="0"/>
              <a:t>Образец текста</a:t>
            </a:r>
          </a:p>
        </p:txBody>
      </p:sp>
      <p:sp>
        <p:nvSpPr>
          <p:cNvPr id="4" name="Date Placeholder 3"/>
          <p:cNvSpPr>
            <a:spLocks noGrp="1"/>
          </p:cNvSpPr>
          <p:nvPr>
            <p:ph type="dt" sz="half" idx="10"/>
          </p:nvPr>
        </p:nvSpPr>
        <p:spPr/>
        <p:txBody>
          <a:bodyPr/>
          <a:lstStyle>
            <a:lvl1pPr>
              <a:defRPr>
                <a:solidFill>
                  <a:schemeClr val="tx2"/>
                </a:solidFill>
              </a:defRPr>
            </a:lvl1pPr>
          </a:lstStyle>
          <a:p>
            <a:fld id="{588513B0-4D16-4326-9E99-570A335D0BC3}" type="datetimeFigureOut">
              <a:rPr lang="ru-RU" smtClean="0"/>
              <a:pPr/>
              <a:t>29.12.2022</a:t>
            </a:fld>
            <a:endParaRPr lang="ru-RU"/>
          </a:p>
        </p:txBody>
      </p:sp>
      <p:sp>
        <p:nvSpPr>
          <p:cNvPr id="5" name="Footer Placeholder 4"/>
          <p:cNvSpPr>
            <a:spLocks noGrp="1"/>
          </p:cNvSpPr>
          <p:nvPr>
            <p:ph type="ftr" sz="quarter" idx="11"/>
          </p:nvPr>
        </p:nvSpPr>
        <p:spPr/>
        <p:txBody>
          <a:bodyPr/>
          <a:lstStyle>
            <a:lvl1pPr>
              <a:defRPr>
                <a:solidFill>
                  <a:schemeClr val="tx2"/>
                </a:solidFill>
              </a:defRPr>
            </a:lvl1pPr>
          </a:lstStyle>
          <a:p>
            <a:endParaRPr lang="ru-RU"/>
          </a:p>
        </p:txBody>
      </p:sp>
      <p:sp>
        <p:nvSpPr>
          <p:cNvPr id="6" name="Slide Number Placeholder 5"/>
          <p:cNvSpPr>
            <a:spLocks noGrp="1"/>
          </p:cNvSpPr>
          <p:nvPr>
            <p:ph type="sldNum" sz="quarter" idx="12"/>
          </p:nvPr>
        </p:nvSpPr>
        <p:spPr/>
        <p:txBody>
          <a:bodyPr/>
          <a:lstStyle>
            <a:lvl1pPr>
              <a:defRPr>
                <a:solidFill>
                  <a:schemeClr val="tx2"/>
                </a:solidFill>
              </a:defRPr>
            </a:lvl1pPr>
          </a:lstStyle>
          <a:p>
            <a:fld id="{C9BD8255-39B4-4DA2-A4DC-F9D3D56B8A77}" type="slidenum">
              <a:rPr lang="ru-RU" smtClean="0"/>
              <a:pPr/>
              <a:t>‹#›</a:t>
            </a:fld>
            <a:endParaRPr lang="ru-RU"/>
          </a:p>
        </p:txBody>
      </p:sp>
    </p:spTree>
    <p:extLst>
      <p:ext uri="{BB962C8B-B14F-4D97-AF65-F5344CB8AC3E}">
        <p14:creationId xmlns="" xmlns:p14="http://schemas.microsoft.com/office/powerpoint/2010/main" val="3061968055"/>
      </p:ext>
    </p:extLst>
  </p:cSld>
  <p:clrMapOvr>
    <a:overrideClrMapping bg1="dk1" tx1="lt1" bg2="dk2" tx2="lt2" accent1="accent1" accent2="accent2" accent3="accent3" accent4="accent4" accent5="accent5" accent6="accent6" hlink="hlink" folHlink="folHlink"/>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Два объекта">
    <p:spTree>
      <p:nvGrpSpPr>
        <p:cNvPr id="1" name=""/>
        <p:cNvGrpSpPr/>
        <p:nvPr/>
      </p:nvGrpSpPr>
      <p:grpSpPr>
        <a:xfrm>
          <a:off x="0" y="0"/>
          <a:ext cx="0" cy="0"/>
          <a:chOff x="0" y="0"/>
          <a:chExt cx="0" cy="0"/>
        </a:xfrm>
      </p:grpSpPr>
      <p:sp>
        <p:nvSpPr>
          <p:cNvPr id="8" name="Title 7"/>
          <p:cNvSpPr>
            <a:spLocks noGrp="1"/>
          </p:cNvSpPr>
          <p:nvPr>
            <p:ph type="title"/>
          </p:nvPr>
        </p:nvSpPr>
        <p:spPr/>
        <p:txBody>
          <a:bodyPr/>
          <a:lstStyle/>
          <a:p>
            <a:r>
              <a:rPr lang="ru-RU" smtClean="0"/>
              <a:t>Образец заголовка</a:t>
            </a:r>
            <a:endParaRPr lang="en-US" dirty="0"/>
          </a:p>
        </p:txBody>
      </p:sp>
      <p:sp>
        <p:nvSpPr>
          <p:cNvPr id="3" name="Content Placeholder 2"/>
          <p:cNvSpPr>
            <a:spLocks noGrp="1"/>
          </p:cNvSpPr>
          <p:nvPr>
            <p:ph sz="half" idx="1"/>
          </p:nvPr>
        </p:nvSpPr>
        <p:spPr>
          <a:xfrm>
            <a:off x="685797" y="2011680"/>
            <a:ext cx="3657600" cy="4206240"/>
          </a:xfrm>
        </p:spPr>
        <p:txBody>
          <a:bodyPr/>
          <a:lstStyle>
            <a:lvl1pPr>
              <a:defRPr sz="22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4" name="Content Placeholder 3"/>
          <p:cNvSpPr>
            <a:spLocks noGrp="1"/>
          </p:cNvSpPr>
          <p:nvPr>
            <p:ph sz="half" idx="2"/>
          </p:nvPr>
        </p:nvSpPr>
        <p:spPr>
          <a:xfrm>
            <a:off x="4800600" y="2011680"/>
            <a:ext cx="3657600" cy="4206240"/>
          </a:xfrm>
        </p:spPr>
        <p:txBody>
          <a:bodyPr/>
          <a:lstStyle>
            <a:lvl1pPr>
              <a:defRPr sz="22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5" name="Date Placeholder 4"/>
          <p:cNvSpPr>
            <a:spLocks noGrp="1"/>
          </p:cNvSpPr>
          <p:nvPr>
            <p:ph type="dt" sz="half" idx="10"/>
          </p:nvPr>
        </p:nvSpPr>
        <p:spPr/>
        <p:txBody>
          <a:bodyPr/>
          <a:lstStyle/>
          <a:p>
            <a:fld id="{588513B0-4D16-4326-9E99-570A335D0BC3}" type="datetimeFigureOut">
              <a:rPr lang="ru-RU" smtClean="0"/>
              <a:pPr/>
              <a:t>29.12.2022</a:t>
            </a:fld>
            <a:endParaRPr lang="ru-RU"/>
          </a:p>
        </p:txBody>
      </p:sp>
      <p:sp>
        <p:nvSpPr>
          <p:cNvPr id="6" name="Footer Placeholder 5"/>
          <p:cNvSpPr>
            <a:spLocks noGrp="1"/>
          </p:cNvSpPr>
          <p:nvPr>
            <p:ph type="ftr" sz="quarter" idx="11"/>
          </p:nvPr>
        </p:nvSpPr>
        <p:spPr/>
        <p:txBody>
          <a:bodyPr/>
          <a:lstStyle/>
          <a:p>
            <a:endParaRPr lang="ru-RU"/>
          </a:p>
        </p:txBody>
      </p:sp>
      <p:sp>
        <p:nvSpPr>
          <p:cNvPr id="7" name="Slide Number Placeholder 6"/>
          <p:cNvSpPr>
            <a:spLocks noGrp="1"/>
          </p:cNvSpPr>
          <p:nvPr>
            <p:ph type="sldNum" sz="quarter" idx="12"/>
          </p:nvPr>
        </p:nvSpPr>
        <p:spPr/>
        <p:txBody>
          <a:bodyPr/>
          <a:lstStyle/>
          <a:p>
            <a:fld id="{C9BD8255-39B4-4DA2-A4DC-F9D3D56B8A77}" type="slidenum">
              <a:rPr lang="ru-RU" smtClean="0"/>
              <a:pPr/>
              <a:t>‹#›</a:t>
            </a:fld>
            <a:endParaRPr lang="ru-RU"/>
          </a:p>
        </p:txBody>
      </p:sp>
    </p:spTree>
    <p:extLst>
      <p:ext uri="{BB962C8B-B14F-4D97-AF65-F5344CB8AC3E}">
        <p14:creationId xmlns="" xmlns:p14="http://schemas.microsoft.com/office/powerpoint/2010/main" val="2020704461"/>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Сравнение">
    <p:spTree>
      <p:nvGrpSpPr>
        <p:cNvPr id="1" name=""/>
        <p:cNvGrpSpPr/>
        <p:nvPr/>
      </p:nvGrpSpPr>
      <p:grpSpPr>
        <a:xfrm>
          <a:off x="0" y="0"/>
          <a:ext cx="0" cy="0"/>
          <a:chOff x="0" y="0"/>
          <a:chExt cx="0" cy="0"/>
        </a:xfrm>
      </p:grpSpPr>
      <p:sp>
        <p:nvSpPr>
          <p:cNvPr id="10" name="Title 9"/>
          <p:cNvSpPr>
            <a:spLocks noGrp="1"/>
          </p:cNvSpPr>
          <p:nvPr>
            <p:ph type="title"/>
          </p:nvPr>
        </p:nvSpPr>
        <p:spPr/>
        <p:txBody>
          <a:bodyPr/>
          <a:lstStyle/>
          <a:p>
            <a:r>
              <a:rPr lang="ru-RU" smtClean="0"/>
              <a:t>Образец заголовка</a:t>
            </a:r>
            <a:endParaRPr lang="en-US" dirty="0"/>
          </a:p>
        </p:txBody>
      </p:sp>
      <p:sp>
        <p:nvSpPr>
          <p:cNvPr id="3" name="Text Placeholder 2"/>
          <p:cNvSpPr>
            <a:spLocks noGrp="1"/>
          </p:cNvSpPr>
          <p:nvPr>
            <p:ph type="body" idx="1"/>
          </p:nvPr>
        </p:nvSpPr>
        <p:spPr>
          <a:xfrm>
            <a:off x="685800" y="1913470"/>
            <a:ext cx="3657600" cy="743094"/>
          </a:xfrm>
        </p:spPr>
        <p:txBody>
          <a:bodyPr anchor="ctr">
            <a:normAutofit/>
          </a:bodyPr>
          <a:lstStyle>
            <a:lvl1pPr marL="0" indent="0">
              <a:buNone/>
              <a:defRPr sz="20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smtClean="0"/>
              <a:t>Образец текста</a:t>
            </a:r>
          </a:p>
        </p:txBody>
      </p:sp>
      <p:sp>
        <p:nvSpPr>
          <p:cNvPr id="4" name="Content Placeholder 3"/>
          <p:cNvSpPr>
            <a:spLocks noGrp="1"/>
          </p:cNvSpPr>
          <p:nvPr>
            <p:ph sz="half" idx="2"/>
          </p:nvPr>
        </p:nvSpPr>
        <p:spPr>
          <a:xfrm>
            <a:off x="685800" y="2656566"/>
            <a:ext cx="3657600" cy="3566160"/>
          </a:xfrm>
        </p:spPr>
        <p:txBody>
          <a:bodyPr/>
          <a:lstStyle>
            <a:lvl1pPr>
              <a:defRPr sz="22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5" name="Text Placeholder 4"/>
          <p:cNvSpPr>
            <a:spLocks noGrp="1"/>
          </p:cNvSpPr>
          <p:nvPr>
            <p:ph type="body" sz="quarter" idx="3"/>
          </p:nvPr>
        </p:nvSpPr>
        <p:spPr>
          <a:xfrm>
            <a:off x="4800428" y="1913470"/>
            <a:ext cx="3657600" cy="743094"/>
          </a:xfrm>
        </p:spPr>
        <p:txBody>
          <a:bodyPr anchor="ctr">
            <a:normAutofit/>
          </a:bodyPr>
          <a:lstStyle>
            <a:lvl1pPr marL="0" indent="0">
              <a:buNone/>
              <a:defRPr sz="20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smtClean="0"/>
              <a:t>Образец текста</a:t>
            </a:r>
          </a:p>
        </p:txBody>
      </p:sp>
      <p:sp>
        <p:nvSpPr>
          <p:cNvPr id="6" name="Content Placeholder 5"/>
          <p:cNvSpPr>
            <a:spLocks noGrp="1"/>
          </p:cNvSpPr>
          <p:nvPr>
            <p:ph sz="quarter" idx="4"/>
          </p:nvPr>
        </p:nvSpPr>
        <p:spPr>
          <a:xfrm>
            <a:off x="4800428" y="2656564"/>
            <a:ext cx="3657600" cy="3566160"/>
          </a:xfrm>
        </p:spPr>
        <p:txBody>
          <a:bodyPr/>
          <a:lstStyle>
            <a:lvl1pPr>
              <a:defRPr sz="22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7" name="Date Placeholder 6"/>
          <p:cNvSpPr>
            <a:spLocks noGrp="1"/>
          </p:cNvSpPr>
          <p:nvPr>
            <p:ph type="dt" sz="half" idx="10"/>
          </p:nvPr>
        </p:nvSpPr>
        <p:spPr/>
        <p:txBody>
          <a:bodyPr/>
          <a:lstStyle/>
          <a:p>
            <a:fld id="{588513B0-4D16-4326-9E99-570A335D0BC3}" type="datetimeFigureOut">
              <a:rPr lang="ru-RU" smtClean="0"/>
              <a:pPr/>
              <a:t>29.12.2022</a:t>
            </a:fld>
            <a:endParaRPr lang="ru-RU"/>
          </a:p>
        </p:txBody>
      </p:sp>
      <p:sp>
        <p:nvSpPr>
          <p:cNvPr id="8" name="Footer Placeholder 7"/>
          <p:cNvSpPr>
            <a:spLocks noGrp="1"/>
          </p:cNvSpPr>
          <p:nvPr>
            <p:ph type="ftr" sz="quarter" idx="11"/>
          </p:nvPr>
        </p:nvSpPr>
        <p:spPr/>
        <p:txBody>
          <a:bodyPr/>
          <a:lstStyle/>
          <a:p>
            <a:endParaRPr lang="ru-RU"/>
          </a:p>
        </p:txBody>
      </p:sp>
      <p:sp>
        <p:nvSpPr>
          <p:cNvPr id="9" name="Slide Number Placeholder 8"/>
          <p:cNvSpPr>
            <a:spLocks noGrp="1"/>
          </p:cNvSpPr>
          <p:nvPr>
            <p:ph type="sldNum" sz="quarter" idx="12"/>
          </p:nvPr>
        </p:nvSpPr>
        <p:spPr/>
        <p:txBody>
          <a:bodyPr/>
          <a:lstStyle/>
          <a:p>
            <a:fld id="{C9BD8255-39B4-4DA2-A4DC-F9D3D56B8A77}" type="slidenum">
              <a:rPr lang="ru-RU" smtClean="0"/>
              <a:pPr/>
              <a:t>‹#›</a:t>
            </a:fld>
            <a:endParaRPr lang="ru-RU"/>
          </a:p>
        </p:txBody>
      </p:sp>
    </p:spTree>
    <p:extLst>
      <p:ext uri="{BB962C8B-B14F-4D97-AF65-F5344CB8AC3E}">
        <p14:creationId xmlns="" xmlns:p14="http://schemas.microsoft.com/office/powerpoint/2010/main" val="864390313"/>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Только заголовок">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ru-RU" smtClean="0"/>
              <a:t>Образец заголовка</a:t>
            </a:r>
            <a:endParaRPr lang="en-US" dirty="0"/>
          </a:p>
        </p:txBody>
      </p:sp>
      <p:sp>
        <p:nvSpPr>
          <p:cNvPr id="3" name="Date Placeholder 2"/>
          <p:cNvSpPr>
            <a:spLocks noGrp="1"/>
          </p:cNvSpPr>
          <p:nvPr>
            <p:ph type="dt" sz="half" idx="10"/>
          </p:nvPr>
        </p:nvSpPr>
        <p:spPr/>
        <p:txBody>
          <a:bodyPr/>
          <a:lstStyle/>
          <a:p>
            <a:fld id="{588513B0-4D16-4326-9E99-570A335D0BC3}" type="datetimeFigureOut">
              <a:rPr lang="ru-RU" smtClean="0"/>
              <a:pPr/>
              <a:t>29.12.2022</a:t>
            </a:fld>
            <a:endParaRPr lang="ru-RU"/>
          </a:p>
        </p:txBody>
      </p:sp>
      <p:sp>
        <p:nvSpPr>
          <p:cNvPr id="4" name="Footer Placeholder 3"/>
          <p:cNvSpPr>
            <a:spLocks noGrp="1"/>
          </p:cNvSpPr>
          <p:nvPr>
            <p:ph type="ftr" sz="quarter" idx="11"/>
          </p:nvPr>
        </p:nvSpPr>
        <p:spPr/>
        <p:txBody>
          <a:bodyPr/>
          <a:lstStyle/>
          <a:p>
            <a:endParaRPr lang="ru-RU"/>
          </a:p>
        </p:txBody>
      </p:sp>
      <p:sp>
        <p:nvSpPr>
          <p:cNvPr id="5" name="Slide Number Placeholder 4"/>
          <p:cNvSpPr>
            <a:spLocks noGrp="1"/>
          </p:cNvSpPr>
          <p:nvPr>
            <p:ph type="sldNum" sz="quarter" idx="12"/>
          </p:nvPr>
        </p:nvSpPr>
        <p:spPr/>
        <p:txBody>
          <a:bodyPr/>
          <a:lstStyle/>
          <a:p>
            <a:fld id="{C9BD8255-39B4-4DA2-A4DC-F9D3D56B8A77}" type="slidenum">
              <a:rPr lang="ru-RU" smtClean="0"/>
              <a:pPr/>
              <a:t>‹#›</a:t>
            </a:fld>
            <a:endParaRPr lang="ru-RU"/>
          </a:p>
        </p:txBody>
      </p:sp>
    </p:spTree>
    <p:extLst>
      <p:ext uri="{BB962C8B-B14F-4D97-AF65-F5344CB8AC3E}">
        <p14:creationId xmlns="" xmlns:p14="http://schemas.microsoft.com/office/powerpoint/2010/main" val="1884984949"/>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blank" preserve="1">
  <p:cSld name="Пустой слайд">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588513B0-4D16-4326-9E99-570A335D0BC3}" type="datetimeFigureOut">
              <a:rPr lang="ru-RU" smtClean="0"/>
              <a:pPr/>
              <a:t>29.12.2022</a:t>
            </a:fld>
            <a:endParaRPr lang="ru-RU"/>
          </a:p>
        </p:txBody>
      </p:sp>
      <p:sp>
        <p:nvSpPr>
          <p:cNvPr id="3" name="Footer Placeholder 2"/>
          <p:cNvSpPr>
            <a:spLocks noGrp="1"/>
          </p:cNvSpPr>
          <p:nvPr>
            <p:ph type="ftr" sz="quarter" idx="11"/>
          </p:nvPr>
        </p:nvSpPr>
        <p:spPr/>
        <p:txBody>
          <a:bodyPr/>
          <a:lstStyle/>
          <a:p>
            <a:endParaRPr lang="ru-RU"/>
          </a:p>
        </p:txBody>
      </p:sp>
      <p:sp>
        <p:nvSpPr>
          <p:cNvPr id="4" name="Slide Number Placeholder 3"/>
          <p:cNvSpPr>
            <a:spLocks noGrp="1"/>
          </p:cNvSpPr>
          <p:nvPr>
            <p:ph type="sldNum" sz="quarter" idx="12"/>
          </p:nvPr>
        </p:nvSpPr>
        <p:spPr/>
        <p:txBody>
          <a:bodyPr/>
          <a:lstStyle/>
          <a:p>
            <a:fld id="{C9BD8255-39B4-4DA2-A4DC-F9D3D56B8A77}" type="slidenum">
              <a:rPr lang="ru-RU" smtClean="0"/>
              <a:pPr/>
              <a:t>‹#›</a:t>
            </a:fld>
            <a:endParaRPr lang="ru-RU"/>
          </a:p>
        </p:txBody>
      </p:sp>
    </p:spTree>
    <p:extLst>
      <p:ext uri="{BB962C8B-B14F-4D97-AF65-F5344CB8AC3E}">
        <p14:creationId xmlns="" xmlns:p14="http://schemas.microsoft.com/office/powerpoint/2010/main" val="288103012"/>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Объект с подписью">
    <p:spTree>
      <p:nvGrpSpPr>
        <p:cNvPr id="1" name=""/>
        <p:cNvGrpSpPr/>
        <p:nvPr/>
      </p:nvGrpSpPr>
      <p:grpSpPr>
        <a:xfrm>
          <a:off x="0" y="0"/>
          <a:ext cx="0" cy="0"/>
          <a:chOff x="0" y="0"/>
          <a:chExt cx="0" cy="0"/>
        </a:xfrm>
      </p:grpSpPr>
      <p:sp>
        <p:nvSpPr>
          <p:cNvPr id="8" name="Title 7"/>
          <p:cNvSpPr>
            <a:spLocks noGrp="1"/>
          </p:cNvSpPr>
          <p:nvPr>
            <p:ph type="title"/>
          </p:nvPr>
        </p:nvSpPr>
        <p:spPr/>
        <p:txBody>
          <a:bodyPr/>
          <a:lstStyle/>
          <a:p>
            <a:r>
              <a:rPr lang="ru-RU" smtClean="0"/>
              <a:t>Образец заголовка</a:t>
            </a:r>
            <a:endParaRPr lang="en-US" dirty="0"/>
          </a:p>
        </p:txBody>
      </p:sp>
      <p:sp>
        <p:nvSpPr>
          <p:cNvPr id="3" name="Content Placeholder 2"/>
          <p:cNvSpPr>
            <a:spLocks noGrp="1"/>
          </p:cNvSpPr>
          <p:nvPr>
            <p:ph idx="1"/>
          </p:nvPr>
        </p:nvSpPr>
        <p:spPr>
          <a:xfrm>
            <a:off x="685800" y="2148840"/>
            <a:ext cx="4572000" cy="3840480"/>
          </a:xfrm>
        </p:spPr>
        <p:txBody>
          <a:bodyPr/>
          <a:lstStyle>
            <a:lvl1pPr>
              <a:defRPr sz="22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4" name="Text Placeholder 3"/>
          <p:cNvSpPr>
            <a:spLocks noGrp="1"/>
          </p:cNvSpPr>
          <p:nvPr>
            <p:ph type="body" sz="half" idx="2"/>
          </p:nvPr>
        </p:nvSpPr>
        <p:spPr>
          <a:xfrm>
            <a:off x="5892568" y="2147487"/>
            <a:ext cx="2560320" cy="3432319"/>
          </a:xfrm>
        </p:spPr>
        <p:txBody>
          <a:bodyPr>
            <a:normAutofit/>
          </a:bodyPr>
          <a:lstStyle>
            <a:lvl1pPr marL="0" indent="0">
              <a:lnSpc>
                <a:spcPct val="95000"/>
              </a:lnSpc>
              <a:buNone/>
              <a:defRPr sz="17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ru-RU" smtClean="0"/>
              <a:t>Образец текста</a:t>
            </a:r>
          </a:p>
        </p:txBody>
      </p:sp>
      <p:sp>
        <p:nvSpPr>
          <p:cNvPr id="5" name="Date Placeholder 4"/>
          <p:cNvSpPr>
            <a:spLocks noGrp="1"/>
          </p:cNvSpPr>
          <p:nvPr>
            <p:ph type="dt" sz="half" idx="10"/>
          </p:nvPr>
        </p:nvSpPr>
        <p:spPr/>
        <p:txBody>
          <a:bodyPr/>
          <a:lstStyle/>
          <a:p>
            <a:fld id="{588513B0-4D16-4326-9E99-570A335D0BC3}" type="datetimeFigureOut">
              <a:rPr lang="ru-RU" smtClean="0"/>
              <a:pPr/>
              <a:t>29.12.2022</a:t>
            </a:fld>
            <a:endParaRPr lang="ru-RU"/>
          </a:p>
        </p:txBody>
      </p:sp>
      <p:sp>
        <p:nvSpPr>
          <p:cNvPr id="6" name="Footer Placeholder 5"/>
          <p:cNvSpPr>
            <a:spLocks noGrp="1"/>
          </p:cNvSpPr>
          <p:nvPr>
            <p:ph type="ftr" sz="quarter" idx="11"/>
          </p:nvPr>
        </p:nvSpPr>
        <p:spPr/>
        <p:txBody>
          <a:bodyPr/>
          <a:lstStyle/>
          <a:p>
            <a:endParaRPr lang="ru-RU"/>
          </a:p>
        </p:txBody>
      </p:sp>
      <p:sp>
        <p:nvSpPr>
          <p:cNvPr id="7" name="Slide Number Placeholder 6"/>
          <p:cNvSpPr>
            <a:spLocks noGrp="1"/>
          </p:cNvSpPr>
          <p:nvPr>
            <p:ph type="sldNum" sz="quarter" idx="12"/>
          </p:nvPr>
        </p:nvSpPr>
        <p:spPr/>
        <p:txBody>
          <a:bodyPr/>
          <a:lstStyle/>
          <a:p>
            <a:fld id="{C9BD8255-39B4-4DA2-A4DC-F9D3D56B8A77}" type="slidenum">
              <a:rPr lang="ru-RU" smtClean="0"/>
              <a:pPr/>
              <a:t>‹#›</a:t>
            </a:fld>
            <a:endParaRPr lang="ru-RU"/>
          </a:p>
        </p:txBody>
      </p:sp>
    </p:spTree>
    <p:extLst>
      <p:ext uri="{BB962C8B-B14F-4D97-AF65-F5344CB8AC3E}">
        <p14:creationId xmlns="" xmlns:p14="http://schemas.microsoft.com/office/powerpoint/2010/main" val="1121502021"/>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Рисунок с подписью">
    <p:spTree>
      <p:nvGrpSpPr>
        <p:cNvPr id="1" name=""/>
        <p:cNvGrpSpPr/>
        <p:nvPr/>
      </p:nvGrpSpPr>
      <p:grpSpPr>
        <a:xfrm>
          <a:off x="0" y="0"/>
          <a:ext cx="0" cy="0"/>
          <a:chOff x="0" y="0"/>
          <a:chExt cx="0" cy="0"/>
        </a:xfrm>
      </p:grpSpPr>
      <p:sp>
        <p:nvSpPr>
          <p:cNvPr id="8" name="Title 7"/>
          <p:cNvSpPr>
            <a:spLocks noGrp="1"/>
          </p:cNvSpPr>
          <p:nvPr>
            <p:ph type="title"/>
          </p:nvPr>
        </p:nvSpPr>
        <p:spPr/>
        <p:txBody>
          <a:bodyPr/>
          <a:lstStyle/>
          <a:p>
            <a:r>
              <a:rPr lang="ru-RU" smtClean="0"/>
              <a:t>Образец заголовка</a:t>
            </a:r>
            <a:endParaRPr lang="en-US" dirty="0"/>
          </a:p>
        </p:txBody>
      </p:sp>
      <p:sp>
        <p:nvSpPr>
          <p:cNvPr id="3" name="Picture Placeholder 2"/>
          <p:cNvSpPr>
            <a:spLocks noGrp="1" noChangeAspect="1"/>
          </p:cNvSpPr>
          <p:nvPr>
            <p:ph type="pic" idx="1"/>
          </p:nvPr>
        </p:nvSpPr>
        <p:spPr>
          <a:xfrm>
            <a:off x="685800" y="2211494"/>
            <a:ext cx="4754880" cy="3840480"/>
          </a:xfrm>
          <a:solidFill>
            <a:schemeClr val="tx2">
              <a:lumMod val="60000"/>
              <a:lumOff val="40000"/>
            </a:schemeClr>
          </a:solidFill>
        </p:spPr>
        <p:txBody>
          <a:bodyPr tIns="365760" anchor="t"/>
          <a:lstStyle>
            <a:lvl1pPr marL="0" indent="0" algn="ctr">
              <a:buNone/>
              <a:defRPr sz="3200">
                <a:solidFill>
                  <a:schemeClr val="tx1">
                    <a:lumMod val="50000"/>
                  </a:schemeClr>
                </a:solidFill>
              </a:defRPr>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ru-RU" smtClean="0"/>
              <a:t>Вставка рисунка</a:t>
            </a:r>
            <a:endParaRPr lang="en-US" dirty="0"/>
          </a:p>
        </p:txBody>
      </p:sp>
      <p:sp>
        <p:nvSpPr>
          <p:cNvPr id="4" name="Text Placeholder 3"/>
          <p:cNvSpPr>
            <a:spLocks noGrp="1"/>
          </p:cNvSpPr>
          <p:nvPr>
            <p:ph type="body" sz="half" idx="2"/>
          </p:nvPr>
        </p:nvSpPr>
        <p:spPr>
          <a:xfrm>
            <a:off x="5885351" y="2150621"/>
            <a:ext cx="2560320" cy="3429000"/>
          </a:xfrm>
        </p:spPr>
        <p:txBody>
          <a:bodyPr>
            <a:normAutofit/>
          </a:bodyPr>
          <a:lstStyle>
            <a:lvl1pPr marL="0" indent="0">
              <a:lnSpc>
                <a:spcPct val="95000"/>
              </a:lnSpc>
              <a:buNone/>
              <a:defRPr sz="17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ru-RU" smtClean="0"/>
              <a:t>Образец текста</a:t>
            </a:r>
          </a:p>
        </p:txBody>
      </p:sp>
      <p:sp>
        <p:nvSpPr>
          <p:cNvPr id="5" name="Date Placeholder 4"/>
          <p:cNvSpPr>
            <a:spLocks noGrp="1"/>
          </p:cNvSpPr>
          <p:nvPr>
            <p:ph type="dt" sz="half" idx="10"/>
          </p:nvPr>
        </p:nvSpPr>
        <p:spPr/>
        <p:txBody>
          <a:bodyPr/>
          <a:lstStyle/>
          <a:p>
            <a:fld id="{588513B0-4D16-4326-9E99-570A335D0BC3}" type="datetimeFigureOut">
              <a:rPr lang="ru-RU" smtClean="0"/>
              <a:pPr/>
              <a:t>29.12.2022</a:t>
            </a:fld>
            <a:endParaRPr lang="ru-RU"/>
          </a:p>
        </p:txBody>
      </p:sp>
      <p:sp>
        <p:nvSpPr>
          <p:cNvPr id="6" name="Footer Placeholder 5"/>
          <p:cNvSpPr>
            <a:spLocks noGrp="1"/>
          </p:cNvSpPr>
          <p:nvPr>
            <p:ph type="ftr" sz="quarter" idx="11"/>
          </p:nvPr>
        </p:nvSpPr>
        <p:spPr/>
        <p:txBody>
          <a:bodyPr/>
          <a:lstStyle/>
          <a:p>
            <a:endParaRPr lang="ru-RU"/>
          </a:p>
        </p:txBody>
      </p:sp>
      <p:sp>
        <p:nvSpPr>
          <p:cNvPr id="7" name="Slide Number Placeholder 6"/>
          <p:cNvSpPr>
            <a:spLocks noGrp="1"/>
          </p:cNvSpPr>
          <p:nvPr>
            <p:ph type="sldNum" sz="quarter" idx="12"/>
          </p:nvPr>
        </p:nvSpPr>
        <p:spPr/>
        <p:txBody>
          <a:bodyPr/>
          <a:lstStyle/>
          <a:p>
            <a:fld id="{C9BD8255-39B4-4DA2-A4DC-F9D3D56B8A77}" type="slidenum">
              <a:rPr lang="ru-RU" smtClean="0"/>
              <a:pPr/>
              <a:t>‹#›</a:t>
            </a:fld>
            <a:endParaRPr lang="ru-RU"/>
          </a:p>
        </p:txBody>
      </p:sp>
    </p:spTree>
    <p:extLst>
      <p:ext uri="{BB962C8B-B14F-4D97-AF65-F5344CB8AC3E}">
        <p14:creationId xmlns="" xmlns:p14="http://schemas.microsoft.com/office/powerpoint/2010/main" val="2461945597"/>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Заголовок и вертикальный текст">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ru-RU" smtClean="0"/>
              <a:t>Образец заголовка</a:t>
            </a:r>
            <a:endParaRPr lang="en-US" dirty="0"/>
          </a:p>
        </p:txBody>
      </p:sp>
      <p:sp>
        <p:nvSpPr>
          <p:cNvPr id="3" name="Vertical Text Placeholder 2"/>
          <p:cNvSpPr>
            <a:spLocks noGrp="1"/>
          </p:cNvSpPr>
          <p:nvPr>
            <p:ph type="body" orient="vert" idx="1"/>
          </p:nvPr>
        </p:nvSpPr>
        <p:spPr/>
        <p:txBody>
          <a:bodyPr vert="eaVert"/>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4" name="Date Placeholder 3"/>
          <p:cNvSpPr>
            <a:spLocks noGrp="1"/>
          </p:cNvSpPr>
          <p:nvPr>
            <p:ph type="dt" sz="half" idx="10"/>
          </p:nvPr>
        </p:nvSpPr>
        <p:spPr/>
        <p:txBody>
          <a:bodyPr/>
          <a:lstStyle/>
          <a:p>
            <a:fld id="{588513B0-4D16-4326-9E99-570A335D0BC3}" type="datetimeFigureOut">
              <a:rPr lang="ru-RU" smtClean="0"/>
              <a:pPr/>
              <a:t>29.12.2022</a:t>
            </a:fld>
            <a:endParaRPr lang="ru-RU"/>
          </a:p>
        </p:txBody>
      </p:sp>
      <p:sp>
        <p:nvSpPr>
          <p:cNvPr id="5" name="Footer Placeholder 4"/>
          <p:cNvSpPr>
            <a:spLocks noGrp="1"/>
          </p:cNvSpPr>
          <p:nvPr>
            <p:ph type="ftr" sz="quarter" idx="11"/>
          </p:nvPr>
        </p:nvSpPr>
        <p:spPr/>
        <p:txBody>
          <a:bodyPr/>
          <a:lstStyle/>
          <a:p>
            <a:endParaRPr lang="ru-RU"/>
          </a:p>
        </p:txBody>
      </p:sp>
      <p:sp>
        <p:nvSpPr>
          <p:cNvPr id="6" name="Slide Number Placeholder 5"/>
          <p:cNvSpPr>
            <a:spLocks noGrp="1"/>
          </p:cNvSpPr>
          <p:nvPr>
            <p:ph type="sldNum" sz="quarter" idx="12"/>
          </p:nvPr>
        </p:nvSpPr>
        <p:spPr/>
        <p:txBody>
          <a:bodyPr/>
          <a:lstStyle/>
          <a:p>
            <a:fld id="{C9BD8255-39B4-4DA2-A4DC-F9D3D56B8A77}" type="slidenum">
              <a:rPr lang="ru-RU" smtClean="0"/>
              <a:pPr/>
              <a:t>‹#›</a:t>
            </a:fld>
            <a:endParaRPr lang="ru-RU"/>
          </a:p>
        </p:txBody>
      </p:sp>
    </p:spTree>
    <p:extLst>
      <p:ext uri="{BB962C8B-B14F-4D97-AF65-F5344CB8AC3E}">
        <p14:creationId xmlns="" xmlns:p14="http://schemas.microsoft.com/office/powerpoint/2010/main" val="2847354611"/>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showMasterSp="0" type="vertTitleAndTx" preserve="1">
  <p:cSld name="Вертикальный заголовок и текст">
    <p:spTree>
      <p:nvGrpSpPr>
        <p:cNvPr id="1" name=""/>
        <p:cNvGrpSpPr/>
        <p:nvPr/>
      </p:nvGrpSpPr>
      <p:grpSpPr>
        <a:xfrm>
          <a:off x="0" y="0"/>
          <a:ext cx="0" cy="0"/>
          <a:chOff x="0" y="0"/>
          <a:chExt cx="0" cy="0"/>
        </a:xfrm>
      </p:grpSpPr>
      <p:sp>
        <p:nvSpPr>
          <p:cNvPr id="7" name="Rectangle 6"/>
          <p:cNvSpPr/>
          <p:nvPr/>
        </p:nvSpPr>
        <p:spPr>
          <a:xfrm>
            <a:off x="6764484" y="0"/>
            <a:ext cx="2057400" cy="68580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Vertical Title 1"/>
          <p:cNvSpPr>
            <a:spLocks noGrp="1"/>
          </p:cNvSpPr>
          <p:nvPr>
            <p:ph type="title" orient="vert"/>
          </p:nvPr>
        </p:nvSpPr>
        <p:spPr>
          <a:xfrm>
            <a:off x="6870468" y="609600"/>
            <a:ext cx="1801785" cy="5638800"/>
          </a:xfrm>
        </p:spPr>
        <p:txBody>
          <a:bodyPr vert="eaVert"/>
          <a:lstStyle>
            <a:lvl1pPr>
              <a:defRPr>
                <a:solidFill>
                  <a:srgbClr val="FFFFFF"/>
                </a:solidFill>
              </a:defRPr>
            </a:lvl1pPr>
          </a:lstStyle>
          <a:p>
            <a:r>
              <a:rPr lang="ru-RU" smtClean="0"/>
              <a:t>Образец заголовка</a:t>
            </a:r>
            <a:endParaRPr lang="en-US" dirty="0"/>
          </a:p>
        </p:txBody>
      </p:sp>
      <p:sp>
        <p:nvSpPr>
          <p:cNvPr id="3" name="Vertical Text Placeholder 2"/>
          <p:cNvSpPr>
            <a:spLocks noGrp="1"/>
          </p:cNvSpPr>
          <p:nvPr>
            <p:ph type="body" orient="vert" idx="1"/>
          </p:nvPr>
        </p:nvSpPr>
        <p:spPr>
          <a:xfrm>
            <a:off x="628650" y="609600"/>
            <a:ext cx="5979968" cy="5638800"/>
          </a:xfrm>
        </p:spPr>
        <p:txBody>
          <a:bodyPr vert="eaVert"/>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4" name="Date Placeholder 3"/>
          <p:cNvSpPr>
            <a:spLocks noGrp="1"/>
          </p:cNvSpPr>
          <p:nvPr>
            <p:ph type="dt" sz="half" idx="10"/>
          </p:nvPr>
        </p:nvSpPr>
        <p:spPr>
          <a:xfrm>
            <a:off x="628650" y="6422855"/>
            <a:ext cx="2057397" cy="365125"/>
          </a:xfrm>
        </p:spPr>
        <p:txBody>
          <a:bodyPr/>
          <a:lstStyle/>
          <a:p>
            <a:fld id="{588513B0-4D16-4326-9E99-570A335D0BC3}" type="datetimeFigureOut">
              <a:rPr lang="ru-RU" smtClean="0"/>
              <a:pPr/>
              <a:t>29.12.2022</a:t>
            </a:fld>
            <a:endParaRPr lang="ru-RU"/>
          </a:p>
        </p:txBody>
      </p:sp>
      <p:sp>
        <p:nvSpPr>
          <p:cNvPr id="5" name="Footer Placeholder 4"/>
          <p:cNvSpPr>
            <a:spLocks noGrp="1"/>
          </p:cNvSpPr>
          <p:nvPr>
            <p:ph type="ftr" sz="quarter" idx="11"/>
          </p:nvPr>
        </p:nvSpPr>
        <p:spPr>
          <a:xfrm>
            <a:off x="2832102" y="6422855"/>
            <a:ext cx="3209752" cy="365125"/>
          </a:xfrm>
        </p:spPr>
        <p:txBody>
          <a:bodyPr/>
          <a:lstStyle/>
          <a:p>
            <a:endParaRPr lang="ru-RU"/>
          </a:p>
        </p:txBody>
      </p:sp>
      <p:sp>
        <p:nvSpPr>
          <p:cNvPr id="6" name="Slide Number Placeholder 5"/>
          <p:cNvSpPr>
            <a:spLocks noGrp="1"/>
          </p:cNvSpPr>
          <p:nvPr>
            <p:ph type="sldNum" sz="quarter" idx="12"/>
          </p:nvPr>
        </p:nvSpPr>
        <p:spPr>
          <a:xfrm>
            <a:off x="6054787" y="6422855"/>
            <a:ext cx="659819" cy="365125"/>
          </a:xfrm>
        </p:spPr>
        <p:txBody>
          <a:bodyPr/>
          <a:lstStyle/>
          <a:p>
            <a:fld id="{C9BD8255-39B4-4DA2-A4DC-F9D3D56B8A77}" type="slidenum">
              <a:rPr lang="ru-RU" smtClean="0"/>
              <a:pPr/>
              <a:t>‹#›</a:t>
            </a:fld>
            <a:endParaRPr lang="ru-RU"/>
          </a:p>
        </p:txBody>
      </p:sp>
    </p:spTree>
    <p:extLst>
      <p:ext uri="{BB962C8B-B14F-4D97-AF65-F5344CB8AC3E}">
        <p14:creationId xmlns="" xmlns:p14="http://schemas.microsoft.com/office/powerpoint/2010/main" val="80467036"/>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2"/>
      </p:bgRef>
    </p:bg>
    <p:spTree>
      <p:nvGrpSpPr>
        <p:cNvPr id="1" name=""/>
        <p:cNvGrpSpPr/>
        <p:nvPr/>
      </p:nvGrpSpPr>
      <p:grpSpPr>
        <a:xfrm>
          <a:off x="0" y="0"/>
          <a:ext cx="0" cy="0"/>
          <a:chOff x="0" y="0"/>
          <a:chExt cx="0" cy="0"/>
        </a:xfrm>
      </p:grpSpPr>
      <p:sp>
        <p:nvSpPr>
          <p:cNvPr id="7" name="Rectangle 6"/>
          <p:cNvSpPr/>
          <p:nvPr/>
        </p:nvSpPr>
        <p:spPr>
          <a:xfrm>
            <a:off x="362" y="176109"/>
            <a:ext cx="9141714" cy="1645919"/>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Placeholder 1"/>
          <p:cNvSpPr>
            <a:spLocks noGrp="1"/>
          </p:cNvSpPr>
          <p:nvPr>
            <p:ph type="title"/>
          </p:nvPr>
        </p:nvSpPr>
        <p:spPr>
          <a:xfrm>
            <a:off x="685019" y="284176"/>
            <a:ext cx="7772400" cy="1508760"/>
          </a:xfrm>
          <a:prstGeom prst="rect">
            <a:avLst/>
          </a:prstGeom>
        </p:spPr>
        <p:txBody>
          <a:bodyPr vert="horz" lIns="91440" tIns="45720" rIns="91440" bIns="45720" rtlCol="0" anchor="ctr">
            <a:normAutofit/>
          </a:bodyPr>
          <a:lstStyle/>
          <a:p>
            <a:r>
              <a:rPr lang="ru-RU" smtClean="0"/>
              <a:t>Образец заголовка</a:t>
            </a:r>
            <a:endParaRPr lang="en-US" dirty="0"/>
          </a:p>
        </p:txBody>
      </p:sp>
      <p:sp>
        <p:nvSpPr>
          <p:cNvPr id="3" name="Text Placeholder 2"/>
          <p:cNvSpPr>
            <a:spLocks noGrp="1"/>
          </p:cNvSpPr>
          <p:nvPr>
            <p:ph type="body" idx="1"/>
          </p:nvPr>
        </p:nvSpPr>
        <p:spPr>
          <a:xfrm>
            <a:off x="685019" y="2011680"/>
            <a:ext cx="7772400" cy="4206240"/>
          </a:xfrm>
          <a:prstGeom prst="rect">
            <a:avLst/>
          </a:prstGeom>
        </p:spPr>
        <p:txBody>
          <a:bodyPr vert="horz" lIns="91440" tIns="45720" rIns="91440" bIns="45720" rtlCol="0">
            <a:normAutofit/>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4" name="Date Placeholder 3"/>
          <p:cNvSpPr>
            <a:spLocks noGrp="1"/>
          </p:cNvSpPr>
          <p:nvPr>
            <p:ph type="dt" sz="half" idx="2"/>
          </p:nvPr>
        </p:nvSpPr>
        <p:spPr>
          <a:xfrm>
            <a:off x="681557" y="6422855"/>
            <a:ext cx="2595043" cy="365125"/>
          </a:xfrm>
          <a:prstGeom prst="rect">
            <a:avLst/>
          </a:prstGeom>
        </p:spPr>
        <p:txBody>
          <a:bodyPr vert="horz" lIns="91440" tIns="45720" rIns="45720" bIns="45720" rtlCol="0" anchor="ctr"/>
          <a:lstStyle>
            <a:lvl1pPr algn="l">
              <a:defRPr sz="1050">
                <a:solidFill>
                  <a:schemeClr val="tx1"/>
                </a:solidFill>
              </a:defRPr>
            </a:lvl1pPr>
          </a:lstStyle>
          <a:p>
            <a:fld id="{588513B0-4D16-4326-9E99-570A335D0BC3}" type="datetimeFigureOut">
              <a:rPr lang="ru-RU" smtClean="0"/>
              <a:pPr/>
              <a:t>29.12.2022</a:t>
            </a:fld>
            <a:endParaRPr lang="ru-RU"/>
          </a:p>
        </p:txBody>
      </p:sp>
      <p:sp>
        <p:nvSpPr>
          <p:cNvPr id="5" name="Footer Placeholder 4"/>
          <p:cNvSpPr>
            <a:spLocks noGrp="1"/>
          </p:cNvSpPr>
          <p:nvPr>
            <p:ph type="ftr" sz="quarter" idx="3"/>
          </p:nvPr>
        </p:nvSpPr>
        <p:spPr>
          <a:xfrm>
            <a:off x="4191000" y="6422855"/>
            <a:ext cx="4060627" cy="365125"/>
          </a:xfrm>
          <a:prstGeom prst="rect">
            <a:avLst/>
          </a:prstGeom>
        </p:spPr>
        <p:txBody>
          <a:bodyPr vert="horz" lIns="91440" tIns="45720" rIns="91440" bIns="45720" rtlCol="0" anchor="ctr"/>
          <a:lstStyle>
            <a:lvl1pPr algn="r">
              <a:defRPr sz="1050">
                <a:solidFill>
                  <a:schemeClr val="tx1"/>
                </a:solidFill>
              </a:defRPr>
            </a:lvl1pPr>
          </a:lstStyle>
          <a:p>
            <a:endParaRPr lang="ru-RU"/>
          </a:p>
        </p:txBody>
      </p:sp>
      <p:sp>
        <p:nvSpPr>
          <p:cNvPr id="6" name="Slide Number Placeholder 5"/>
          <p:cNvSpPr>
            <a:spLocks noGrp="1"/>
          </p:cNvSpPr>
          <p:nvPr>
            <p:ph type="sldNum" sz="quarter" idx="4"/>
          </p:nvPr>
        </p:nvSpPr>
        <p:spPr>
          <a:xfrm>
            <a:off x="8265139" y="6422855"/>
            <a:ext cx="709698" cy="365125"/>
          </a:xfrm>
          <a:prstGeom prst="rect">
            <a:avLst/>
          </a:prstGeom>
        </p:spPr>
        <p:txBody>
          <a:bodyPr vert="horz" lIns="45720" tIns="45720" rIns="91440" bIns="45720" rtlCol="0" anchor="ctr"/>
          <a:lstStyle>
            <a:lvl1pPr algn="l">
              <a:defRPr sz="1200" b="0">
                <a:solidFill>
                  <a:schemeClr val="tx1"/>
                </a:solidFill>
              </a:defRPr>
            </a:lvl1pPr>
          </a:lstStyle>
          <a:p>
            <a:fld id="{C9BD8255-39B4-4DA2-A4DC-F9D3D56B8A77}" type="slidenum">
              <a:rPr lang="ru-RU" smtClean="0"/>
              <a:pPr/>
              <a:t>‹#›</a:t>
            </a:fld>
            <a:endParaRPr lang="ru-RU"/>
          </a:p>
        </p:txBody>
      </p:sp>
    </p:spTree>
    <p:extLst>
      <p:ext uri="{BB962C8B-B14F-4D97-AF65-F5344CB8AC3E}">
        <p14:creationId xmlns="" xmlns:p14="http://schemas.microsoft.com/office/powerpoint/2010/main" val="3094885182"/>
      </p:ext>
    </p:extLst>
  </p:cSld>
  <p:clrMap bg1="dk1" tx1="lt1" bg2="dk2" tx2="lt2" accent1="accent1" accent2="accent2" accent3="accent3" accent4="accent4" accent5="accent5" accent6="accent6" hlink="hlink" folHlink="folHlink"/>
  <p:sldLayoutIdLst>
    <p:sldLayoutId id="2147483781" r:id="rId1"/>
    <p:sldLayoutId id="2147483782" r:id="rId2"/>
    <p:sldLayoutId id="2147483783" r:id="rId3"/>
    <p:sldLayoutId id="2147483784" r:id="rId4"/>
    <p:sldLayoutId id="2147483785" r:id="rId5"/>
    <p:sldLayoutId id="2147483786" r:id="rId6"/>
    <p:sldLayoutId id="2147483787" r:id="rId7"/>
    <p:sldLayoutId id="2147483788" r:id="rId8"/>
    <p:sldLayoutId id="2147483789" r:id="rId9"/>
    <p:sldLayoutId id="2147483790" r:id="rId10"/>
    <p:sldLayoutId id="2147483791" r:id="rId11"/>
  </p:sldLayoutIdLst>
  <p:txStyles>
    <p:titleStyle>
      <a:lvl1pPr algn="l" defTabSz="914400" rtl="0" eaLnBrk="1" latinLnBrk="0" hangingPunct="1">
        <a:lnSpc>
          <a:spcPct val="85000"/>
        </a:lnSpc>
        <a:spcBef>
          <a:spcPct val="0"/>
        </a:spcBef>
        <a:buNone/>
        <a:defRPr sz="4000" kern="1200" cap="all" baseline="0">
          <a:solidFill>
            <a:srgbClr val="FFFFFF"/>
          </a:solidFill>
          <a:latin typeface="+mj-lt"/>
          <a:ea typeface="+mj-ea"/>
          <a:cs typeface="+mj-cs"/>
        </a:defRPr>
      </a:lvl1pPr>
    </p:titleStyle>
    <p:bodyStyle>
      <a:lvl1pPr marL="182880" indent="-182880" algn="l" defTabSz="914400" rtl="0" eaLnBrk="1" latinLnBrk="0" hangingPunct="1">
        <a:lnSpc>
          <a:spcPct val="90000"/>
        </a:lnSpc>
        <a:spcBef>
          <a:spcPts val="1200"/>
        </a:spcBef>
        <a:spcAft>
          <a:spcPts val="200"/>
        </a:spcAft>
        <a:buClr>
          <a:schemeClr val="tx1"/>
        </a:buClr>
        <a:buFont typeface="Wingdings" pitchFamily="2" charset="2"/>
        <a:buChar char=""/>
        <a:defRPr sz="2200" kern="1200">
          <a:solidFill>
            <a:schemeClr val="tx1"/>
          </a:solidFill>
          <a:latin typeface="+mn-lt"/>
          <a:ea typeface="+mn-ea"/>
          <a:cs typeface="+mn-cs"/>
        </a:defRPr>
      </a:lvl1pPr>
      <a:lvl2pPr marL="411480" indent="-182880" algn="l" defTabSz="914400" rtl="0" eaLnBrk="1" latinLnBrk="0" hangingPunct="1">
        <a:lnSpc>
          <a:spcPct val="90000"/>
        </a:lnSpc>
        <a:spcBef>
          <a:spcPts val="200"/>
        </a:spcBef>
        <a:spcAft>
          <a:spcPts val="400"/>
        </a:spcAft>
        <a:buClr>
          <a:schemeClr val="tx1"/>
        </a:buClr>
        <a:buFont typeface="Wingdings" pitchFamily="2" charset="2"/>
        <a:buChar char=""/>
        <a:defRPr sz="2000" kern="1200">
          <a:solidFill>
            <a:schemeClr val="tx1"/>
          </a:solidFill>
          <a:latin typeface="+mn-lt"/>
          <a:ea typeface="+mn-ea"/>
          <a:cs typeface="+mn-cs"/>
        </a:defRPr>
      </a:lvl2pPr>
      <a:lvl3pPr marL="640080" indent="-182880" algn="l" defTabSz="914400" rtl="0" eaLnBrk="1" latinLnBrk="0" hangingPunct="1">
        <a:lnSpc>
          <a:spcPct val="90000"/>
        </a:lnSpc>
        <a:spcBef>
          <a:spcPts val="200"/>
        </a:spcBef>
        <a:spcAft>
          <a:spcPts val="400"/>
        </a:spcAft>
        <a:buClr>
          <a:schemeClr val="tx1"/>
        </a:buClr>
        <a:buFont typeface="Wingdings" pitchFamily="2" charset="2"/>
        <a:buChar char=""/>
        <a:defRPr sz="1800" kern="1200">
          <a:solidFill>
            <a:schemeClr val="tx1"/>
          </a:solidFill>
          <a:latin typeface="+mn-lt"/>
          <a:ea typeface="+mn-ea"/>
          <a:cs typeface="+mn-cs"/>
        </a:defRPr>
      </a:lvl3pPr>
      <a:lvl4pPr marL="868680" indent="-182880" algn="l" defTabSz="914400" rtl="0" eaLnBrk="1" latinLnBrk="0" hangingPunct="1">
        <a:lnSpc>
          <a:spcPct val="90000"/>
        </a:lnSpc>
        <a:spcBef>
          <a:spcPts val="200"/>
        </a:spcBef>
        <a:spcAft>
          <a:spcPts val="400"/>
        </a:spcAft>
        <a:buClr>
          <a:schemeClr val="tx1"/>
        </a:buClr>
        <a:buFont typeface="Wingdings" pitchFamily="2" charset="2"/>
        <a:buChar char=""/>
        <a:defRPr sz="1600" kern="1200">
          <a:solidFill>
            <a:schemeClr val="tx1"/>
          </a:solidFill>
          <a:latin typeface="+mn-lt"/>
          <a:ea typeface="+mn-ea"/>
          <a:cs typeface="+mn-cs"/>
        </a:defRPr>
      </a:lvl4pPr>
      <a:lvl5pPr marL="1097280" indent="-182880" algn="l" defTabSz="914400" rtl="0" eaLnBrk="1" latinLnBrk="0" hangingPunct="1">
        <a:lnSpc>
          <a:spcPct val="90000"/>
        </a:lnSpc>
        <a:spcBef>
          <a:spcPts val="200"/>
        </a:spcBef>
        <a:spcAft>
          <a:spcPts val="400"/>
        </a:spcAft>
        <a:buClr>
          <a:schemeClr val="tx1"/>
        </a:buClr>
        <a:buFont typeface="Wingdings" pitchFamily="2" charset="2"/>
        <a:buChar char=""/>
        <a:defRPr sz="1600" kern="1200">
          <a:solidFill>
            <a:schemeClr val="tx1"/>
          </a:solidFill>
          <a:latin typeface="+mn-lt"/>
          <a:ea typeface="+mn-ea"/>
          <a:cs typeface="+mn-cs"/>
        </a:defRPr>
      </a:lvl5pPr>
      <a:lvl6pPr marL="1284600" indent="-228600" algn="l" defTabSz="914400" rtl="0" eaLnBrk="1" latinLnBrk="0" hangingPunct="1">
        <a:lnSpc>
          <a:spcPct val="90000"/>
        </a:lnSpc>
        <a:spcBef>
          <a:spcPts val="200"/>
        </a:spcBef>
        <a:spcAft>
          <a:spcPts val="400"/>
        </a:spcAft>
        <a:buClr>
          <a:schemeClr val="tx1"/>
        </a:buClr>
        <a:buFont typeface="Wingdings" pitchFamily="2" charset="2"/>
        <a:buChar char=""/>
        <a:defRPr sz="1600" kern="1200">
          <a:solidFill>
            <a:schemeClr val="tx1"/>
          </a:solidFill>
          <a:latin typeface="+mn-lt"/>
          <a:ea typeface="+mn-ea"/>
          <a:cs typeface="+mn-cs"/>
        </a:defRPr>
      </a:lvl6pPr>
      <a:lvl7pPr marL="1471800" indent="-228600" algn="l" defTabSz="914400" rtl="0" eaLnBrk="1" latinLnBrk="0" hangingPunct="1">
        <a:lnSpc>
          <a:spcPct val="90000"/>
        </a:lnSpc>
        <a:spcBef>
          <a:spcPts val="200"/>
        </a:spcBef>
        <a:spcAft>
          <a:spcPts val="400"/>
        </a:spcAft>
        <a:buClr>
          <a:schemeClr val="tx1"/>
        </a:buClr>
        <a:buFont typeface="Wingdings" pitchFamily="2" charset="2"/>
        <a:buChar char=""/>
        <a:defRPr sz="1600" kern="1200">
          <a:solidFill>
            <a:schemeClr val="tx1"/>
          </a:solidFill>
          <a:latin typeface="+mn-lt"/>
          <a:ea typeface="+mn-ea"/>
          <a:cs typeface="+mn-cs"/>
        </a:defRPr>
      </a:lvl7pPr>
      <a:lvl8pPr marL="1629000" indent="-228600" algn="l" defTabSz="914400" rtl="0" eaLnBrk="1" latinLnBrk="0" hangingPunct="1">
        <a:lnSpc>
          <a:spcPct val="90000"/>
        </a:lnSpc>
        <a:spcBef>
          <a:spcPts val="200"/>
        </a:spcBef>
        <a:spcAft>
          <a:spcPts val="400"/>
        </a:spcAft>
        <a:buClr>
          <a:schemeClr val="tx1"/>
        </a:buClr>
        <a:buFont typeface="Wingdings" pitchFamily="2" charset="2"/>
        <a:buChar char=""/>
        <a:defRPr sz="1600" kern="1200">
          <a:solidFill>
            <a:schemeClr val="tx1"/>
          </a:solidFill>
          <a:latin typeface="+mn-lt"/>
          <a:ea typeface="+mn-ea"/>
          <a:cs typeface="+mn-cs"/>
        </a:defRPr>
      </a:lvl8pPr>
      <a:lvl9pPr marL="1806200" indent="-228600" algn="l" defTabSz="914400" rtl="0" eaLnBrk="1" latinLnBrk="0" hangingPunct="1">
        <a:lnSpc>
          <a:spcPct val="90000"/>
        </a:lnSpc>
        <a:spcBef>
          <a:spcPts val="200"/>
        </a:spcBef>
        <a:spcAft>
          <a:spcPts val="400"/>
        </a:spcAft>
        <a:buClr>
          <a:schemeClr val="tx1"/>
        </a:buClr>
        <a:buFont typeface="Wingdings" pitchFamily="2" charset="2"/>
        <a:buChar char=""/>
        <a:defRPr sz="16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hyperlink" Target="https://mamaev-hill.ru/memorial/ploschad-stoyavshikh-nasmert" TargetMode="External"/><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image" Target="../media/image6.jpe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image" Target="../media/image7.jpeg"/><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image" Target="../media/image8.jpeg"/><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2" Type="http://schemas.openxmlformats.org/officeDocument/2006/relationships/image" Target="../media/image9.jpeg"/><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2" Type="http://schemas.openxmlformats.org/officeDocument/2006/relationships/image" Target="../media/image10.jpeg"/><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2" Type="http://schemas.openxmlformats.org/officeDocument/2006/relationships/image" Target="../media/image11.jpeg"/><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2" Type="http://schemas.openxmlformats.org/officeDocument/2006/relationships/image" Target="../media/image12.jpeg"/><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2" Type="http://schemas.openxmlformats.org/officeDocument/2006/relationships/image" Target="../media/image13.jpeg"/><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2" Type="http://schemas.openxmlformats.org/officeDocument/2006/relationships/image" Target="../media/image14.jpeg"/><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2" Type="http://schemas.openxmlformats.org/officeDocument/2006/relationships/image" Target="../media/image15.jpeg"/><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2" Type="http://schemas.openxmlformats.org/officeDocument/2006/relationships/image" Target="../media/image16.jpeg"/><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2" Type="http://schemas.openxmlformats.org/officeDocument/2006/relationships/image" Target="../media/image17.jpeg"/><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2" Type="http://schemas.openxmlformats.org/officeDocument/2006/relationships/image" Target="../media/image18.jpeg"/><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2" Type="http://schemas.openxmlformats.org/officeDocument/2006/relationships/image" Target="../media/image19.jpeg"/><Relationship Id="rId1" Type="http://schemas.openxmlformats.org/officeDocument/2006/relationships/slideLayout" Target="../slideLayouts/slideLayout2.xml"/></Relationships>
</file>

<file path=ppt/slides/_rels/slide3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7.xml.rels><?xml version="1.0" encoding="UTF-8" standalone="yes"?>
<Relationships xmlns="http://schemas.openxmlformats.org/package/2006/relationships"><Relationship Id="rId2" Type="http://schemas.openxmlformats.org/officeDocument/2006/relationships/image" Target="../media/image20.jpeg"/><Relationship Id="rId1" Type="http://schemas.openxmlformats.org/officeDocument/2006/relationships/slideLayout" Target="../slideLayouts/slideLayout2.xml"/></Relationships>
</file>

<file path=ppt/slides/_rels/slide38.xml.rels><?xml version="1.0" encoding="UTF-8" standalone="yes"?>
<Relationships xmlns="http://schemas.openxmlformats.org/package/2006/relationships"><Relationship Id="rId2" Type="http://schemas.openxmlformats.org/officeDocument/2006/relationships/image" Target="../media/image21.jpeg"/><Relationship Id="rId1" Type="http://schemas.openxmlformats.org/officeDocument/2006/relationships/slideLayout" Target="../slideLayouts/slideLayout2.xml"/></Relationships>
</file>

<file path=ppt/slides/_rels/slide39.xml.rels><?xml version="1.0" encoding="UTF-8" standalone="yes"?>
<Relationships xmlns="http://schemas.openxmlformats.org/package/2006/relationships"><Relationship Id="rId8" Type="http://schemas.openxmlformats.org/officeDocument/2006/relationships/hyperlink" Target="https://ru.wikipedia.org/wiki/%D0%A0%D1%83%D0%BA%D0%B0%D0%B2%D0%B8%D1%88%D0%BD%D0%B8%D0%BA%D0%BE%D0%B2,_%D0%90%D0%BB%D0%B5%D0%BA%D1%81%D0%B0%D0%BD%D0%B4%D1%80_%D0%98%D1%83%D0%BB%D0%B8%D0%B0%D0%BD%D0%BE%D0%B2%D0%B8%D1%87" TargetMode="External"/><Relationship Id="rId3" Type="http://schemas.openxmlformats.org/officeDocument/2006/relationships/hyperlink" Target="https://ru.wikipedia.org/wiki/%D0%9C%D0%B0%D1%80%D1%88%D0%B0%D0%BB_%D0%A1%D0%BE%D0%B2%D0%B5%D1%82%D1%81%D0%BA%D0%BE%D0%B3%D0%BE_%D0%A1%D0%BE%D1%8E%D0%B7%D0%B0" TargetMode="External"/><Relationship Id="rId7" Type="http://schemas.openxmlformats.org/officeDocument/2006/relationships/hyperlink" Target="https://ru.wikipedia.org/wiki/%D0%91%D1%83%D0%BB%D1%8C%D0%B2%D0%B0%D1%80_%D0%9C%D0%B0%D1%80%D1%88%D0%B0%D0%BB%D0%B0_%D0%A0%D0%BE%D0%BA%D0%BE%D1%81%D1%81%D0%BE%D0%B2%D1%81%D0%BA%D0%BE%D0%B3%D0%BE" TargetMode="External"/><Relationship Id="rId2" Type="http://schemas.openxmlformats.org/officeDocument/2006/relationships/hyperlink" Target="https://ru.wikipedia.org/wiki/%D0%92%D1%82%D0%BE%D1%80%D0%B0%D1%8F_%D0%BC%D0%B8%D1%80%D0%BE%D0%B2%D0%B0%D1%8F_%D0%B2%D0%BE%D0%B9%D0%BD%D0%B0" TargetMode="External"/><Relationship Id="rId1" Type="http://schemas.openxmlformats.org/officeDocument/2006/relationships/slideLayout" Target="../slideLayouts/slideLayout2.xml"/><Relationship Id="rId6" Type="http://schemas.openxmlformats.org/officeDocument/2006/relationships/hyperlink" Target="https://ru.wikipedia.org/wiki/%D0%91%D0%BE%D0%B3%D0%BE%D1%80%D0%BE%D0%B4%D1%81%D0%BA%D0%BE%D0%B5_(%D1%80%D0%B0%D0%B9%D0%BE%D0%BD_%D0%9C%D0%BE%D1%81%D0%BA%D0%B2%D1%8B)" TargetMode="External"/><Relationship Id="rId5" Type="http://schemas.openxmlformats.org/officeDocument/2006/relationships/hyperlink" Target="https://ru.wikipedia.org/wiki/%D0%A0%D0%BE%D0%BA%D0%BE%D1%81%D1%81%D0%BE%D0%B2%D1%81%D0%BA%D0%B8%D0%B9,_%D0%9A%D0%BE%D0%BD%D1%81%D1%82%D0%B0%D0%BD%D1%82%D0%B8%D0%BD_%D0%9A%D0%BE%D0%BD%D1%81%D1%82%D0%B0%D0%BD%D1%82%D0%B8%D0%BD%D0%BE%D0%B2%D0%B8%D1%87" TargetMode="External"/><Relationship Id="rId10" Type="http://schemas.openxmlformats.org/officeDocument/2006/relationships/hyperlink" Target="https://ru.wikipedia.org/wiki/%D0%9F%D0%B0%D1%80%D0%B0%D0%B4_%D0%9F%D0%BE%D0%B1%D0%B5%D0%B4%D1%8B" TargetMode="External"/><Relationship Id="rId4" Type="http://schemas.openxmlformats.org/officeDocument/2006/relationships/hyperlink" Target="https://ru.wikipedia.org/wiki/%D0%9C%D0%B0%D1%80%D1%88%D0%B0%D0%BB_%D0%9F%D0%BE%D0%BB%D1%8C%D1%88%D0%B8" TargetMode="External"/><Relationship Id="rId9" Type="http://schemas.openxmlformats.org/officeDocument/2006/relationships/hyperlink" Target="https://ru.wikipedia.org/wiki/%D0%A0%D0%BE%D1%81%D1%81%D0%B8%D0%B9%D1%81%D0%BA%D0%BE%D0%B5_%D0%B2%D0%BE%D0%B5%D0%BD%D0%BD%D0%BE-%D0%B8%D1%81%D1%82%D0%BE%D1%80%D0%B8%D1%87%D0%B5%D1%81%D0%BA%D0%BE%D0%B5_%D0%BE%D0%B1%D1%89%D0%B5%D1%81%D1%82%D0%B2%D0%BE" TargetMode="External"/></Relationships>
</file>

<file path=ppt/slides/_rels/slide40.xml.rels><?xml version="1.0" encoding="UTF-8" standalone="yes"?>
<Relationships xmlns="http://schemas.openxmlformats.org/package/2006/relationships"><Relationship Id="rId2" Type="http://schemas.openxmlformats.org/officeDocument/2006/relationships/image" Target="../media/image22.jpeg"/><Relationship Id="rId1" Type="http://schemas.openxmlformats.org/officeDocument/2006/relationships/slideLayout" Target="../slideLayouts/slideLayout2.xml"/></Relationships>
</file>

<file path=ppt/slides/_rels/slide41.xml.rels><?xml version="1.0" encoding="UTF-8" standalone="yes"?>
<Relationships xmlns="http://schemas.openxmlformats.org/package/2006/relationships"><Relationship Id="rId2" Type="http://schemas.openxmlformats.org/officeDocument/2006/relationships/image" Target="../media/image23.jpeg"/><Relationship Id="rId1" Type="http://schemas.openxmlformats.org/officeDocument/2006/relationships/slideLayout" Target="../slideLayouts/slideLayout2.xml"/></Relationships>
</file>

<file path=ppt/slides/_rels/slide42.xml.rels><?xml version="1.0" encoding="UTF-8" standalone="yes"?>
<Relationships xmlns="http://schemas.openxmlformats.org/package/2006/relationships"><Relationship Id="rId2" Type="http://schemas.openxmlformats.org/officeDocument/2006/relationships/image" Target="../media/image24.jpeg"/><Relationship Id="rId1" Type="http://schemas.openxmlformats.org/officeDocument/2006/relationships/slideLayout" Target="../slideLayouts/slideLayout2.xml"/></Relationships>
</file>

<file path=ppt/slides/_rels/slide43.xml.rels><?xml version="1.0" encoding="UTF-8" standalone="yes"?>
<Relationships xmlns="http://schemas.openxmlformats.org/package/2006/relationships"><Relationship Id="rId2" Type="http://schemas.openxmlformats.org/officeDocument/2006/relationships/image" Target="../media/image25.gif"/><Relationship Id="rId1" Type="http://schemas.openxmlformats.org/officeDocument/2006/relationships/slideLayout" Target="../slideLayouts/slideLayout2.xml"/></Relationships>
</file>

<file path=ppt/slides/_rels/slide44.xml.rels><?xml version="1.0" encoding="UTF-8" standalone="yes"?>
<Relationships xmlns="http://schemas.openxmlformats.org/package/2006/relationships"><Relationship Id="rId3" Type="http://schemas.openxmlformats.org/officeDocument/2006/relationships/hyperlink" Target="https://www.tripadvisor.ru/Attractions-g298537-Activities-c47-Volgograd_Volgograd_Oblast_Southern_District.html" TargetMode="External"/><Relationship Id="rId2" Type="http://schemas.openxmlformats.org/officeDocument/2006/relationships/hyperlink" Target="http://www.volgadmin.ru/d/Home/Index" TargetMode="External"/><Relationship Id="rId1" Type="http://schemas.openxmlformats.org/officeDocument/2006/relationships/slideLayout" Target="../slideLayouts/slideLayout2.xml"/></Relationships>
</file>

<file path=ppt/slides/_rels/slide4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ctrTitle"/>
          </p:nvPr>
        </p:nvSpPr>
        <p:spPr>
          <a:xfrm>
            <a:off x="274319" y="2166365"/>
            <a:ext cx="8603674" cy="2262767"/>
          </a:xfrm>
        </p:spPr>
        <p:txBody>
          <a:bodyPr>
            <a:normAutofit fontScale="90000"/>
          </a:bodyPr>
          <a:lstStyle/>
          <a:p>
            <a:r>
              <a:rPr lang="ru-RU" sz="2400" dirty="0" smtClean="0"/>
              <a:t> </a:t>
            </a:r>
            <a:r>
              <a:rPr lang="ru-RU" sz="2400" dirty="0" smtClean="0"/>
              <a:t>школа пожилого возраста по направлению «Социальный туризм»</a:t>
            </a:r>
            <a:br>
              <a:rPr lang="ru-RU" sz="2400" dirty="0" smtClean="0"/>
            </a:br>
            <a:r>
              <a:rPr lang="ru-RU" sz="2400" dirty="0" smtClean="0"/>
              <a:t/>
            </a:r>
            <a:br>
              <a:rPr lang="ru-RU" sz="2400" dirty="0" smtClean="0"/>
            </a:br>
            <a:r>
              <a:rPr lang="ru-RU" sz="2400" dirty="0" smtClean="0"/>
              <a:t>тема: </a:t>
            </a:r>
            <a:r>
              <a:rPr lang="ru-RU" sz="3600" dirty="0" smtClean="0"/>
              <a:t>«</a:t>
            </a:r>
            <a:r>
              <a:rPr lang="ru-RU" sz="3600" dirty="0" smtClean="0"/>
              <a:t>Волгоград</a:t>
            </a:r>
            <a:r>
              <a:rPr lang="ru-RU" sz="3600" dirty="0" smtClean="0"/>
              <a:t>. </a:t>
            </a:r>
            <a:br>
              <a:rPr lang="ru-RU" sz="3600" dirty="0" smtClean="0"/>
            </a:br>
            <a:r>
              <a:rPr lang="ru-RU" sz="3600" dirty="0" smtClean="0"/>
              <a:t>Виртуальная экскурсия по памятникам </a:t>
            </a:r>
            <a:r>
              <a:rPr lang="ru-RU" sz="3600" dirty="0" smtClean="0"/>
              <a:t>культуры»</a:t>
            </a:r>
            <a:endParaRPr lang="ru-RU" sz="3600" dirty="0"/>
          </a:p>
        </p:txBody>
      </p:sp>
      <p:sp>
        <p:nvSpPr>
          <p:cNvPr id="3" name="Подзаголовок 2"/>
          <p:cNvSpPr>
            <a:spLocks noGrp="1"/>
          </p:cNvSpPr>
          <p:nvPr>
            <p:ph type="subTitle" idx="1"/>
          </p:nvPr>
        </p:nvSpPr>
        <p:spPr>
          <a:xfrm>
            <a:off x="274319" y="4572008"/>
            <a:ext cx="8474145" cy="1714512"/>
          </a:xfrm>
        </p:spPr>
        <p:txBody>
          <a:bodyPr/>
          <a:lstStyle/>
          <a:p>
            <a:pPr algn="r"/>
            <a:r>
              <a:rPr lang="ru-RU" dirty="0" smtClean="0"/>
              <a:t>Руководитель: Специалист по социальной работе </a:t>
            </a:r>
          </a:p>
          <a:p>
            <a:pPr algn="r"/>
            <a:r>
              <a:rPr lang="ru-RU" dirty="0" smtClean="0"/>
              <a:t>Халтурина А.В.</a:t>
            </a:r>
            <a:endParaRPr lang="ru-RU" dirty="0"/>
          </a:p>
        </p:txBody>
      </p:sp>
      <p:sp>
        <p:nvSpPr>
          <p:cNvPr id="4" name="Подзаголовок 2"/>
          <p:cNvSpPr txBox="1">
            <a:spLocks/>
          </p:cNvSpPr>
          <p:nvPr/>
        </p:nvSpPr>
        <p:spPr>
          <a:xfrm>
            <a:off x="1371800" y="980728"/>
            <a:ext cx="6408711" cy="1377651"/>
          </a:xfrm>
          <a:prstGeom prst="rect">
            <a:avLst/>
          </a:prstGeom>
        </p:spPr>
        <p:txBody>
          <a:bodyPr vert="horz" lIns="91440" tIns="45720" rIns="91440" bIns="45720" rtlCol="0" anchor="t">
            <a:normAutofit/>
          </a:bodyPr>
          <a:lstStyle>
            <a:lvl1pPr marL="0" indent="0" algn="ctr" defTabSz="457200" rtl="0" eaLnBrk="1" latinLnBrk="0" hangingPunct="1">
              <a:spcBef>
                <a:spcPct val="20000"/>
              </a:spcBef>
              <a:spcAft>
                <a:spcPts val="600"/>
              </a:spcAft>
              <a:buClr>
                <a:schemeClr val="accent1"/>
              </a:buClr>
              <a:buSzPct val="115000"/>
              <a:buFont typeface="Arial"/>
              <a:buNone/>
              <a:defRPr sz="2000" kern="1200" cap="none">
                <a:solidFill>
                  <a:schemeClr val="tx1"/>
                </a:solidFill>
                <a:effectLst/>
                <a:latin typeface="+mn-lt"/>
                <a:ea typeface="+mn-ea"/>
                <a:cs typeface="+mn-cs"/>
              </a:defRPr>
            </a:lvl1pPr>
            <a:lvl2pPr marL="457200" indent="0" algn="ctr" defTabSz="457200" rtl="0" eaLnBrk="1" latinLnBrk="0" hangingPunct="1">
              <a:spcBef>
                <a:spcPct val="20000"/>
              </a:spcBef>
              <a:spcAft>
                <a:spcPts val="600"/>
              </a:spcAft>
              <a:buClr>
                <a:schemeClr val="accent1"/>
              </a:buClr>
              <a:buSzPct val="115000"/>
              <a:buFont typeface="Arial"/>
              <a:buNone/>
              <a:defRPr sz="2000" kern="1200" cap="none">
                <a:solidFill>
                  <a:schemeClr val="tx1">
                    <a:tint val="75000"/>
                  </a:schemeClr>
                </a:solidFill>
                <a:effectLst/>
                <a:latin typeface="+mn-lt"/>
                <a:ea typeface="+mn-ea"/>
                <a:cs typeface="+mn-cs"/>
              </a:defRPr>
            </a:lvl2pPr>
            <a:lvl3pPr marL="914400" indent="0" algn="ctr" defTabSz="457200" rtl="0" eaLnBrk="1" latinLnBrk="0" hangingPunct="1">
              <a:spcBef>
                <a:spcPct val="20000"/>
              </a:spcBef>
              <a:spcAft>
                <a:spcPts val="600"/>
              </a:spcAft>
              <a:buClr>
                <a:schemeClr val="accent1"/>
              </a:buClr>
              <a:buSzPct val="115000"/>
              <a:buFont typeface="Arial"/>
              <a:buNone/>
              <a:defRPr sz="1800" kern="1200" cap="none">
                <a:solidFill>
                  <a:schemeClr val="tx1">
                    <a:tint val="75000"/>
                  </a:schemeClr>
                </a:solidFill>
                <a:effectLst/>
                <a:latin typeface="+mn-lt"/>
                <a:ea typeface="+mn-ea"/>
                <a:cs typeface="+mn-cs"/>
              </a:defRPr>
            </a:lvl3pPr>
            <a:lvl4pPr marL="1371600" indent="0" algn="ctr" defTabSz="457200" rtl="0" eaLnBrk="1" latinLnBrk="0" hangingPunct="1">
              <a:spcBef>
                <a:spcPct val="20000"/>
              </a:spcBef>
              <a:spcAft>
                <a:spcPts val="600"/>
              </a:spcAft>
              <a:buClr>
                <a:schemeClr val="accent1"/>
              </a:buClr>
              <a:buSzPct val="115000"/>
              <a:buFont typeface="Arial"/>
              <a:buNone/>
              <a:defRPr sz="1600" kern="1200" cap="none">
                <a:solidFill>
                  <a:schemeClr val="tx1">
                    <a:tint val="75000"/>
                  </a:schemeClr>
                </a:solidFill>
                <a:effectLst/>
                <a:latin typeface="+mn-lt"/>
                <a:ea typeface="+mn-ea"/>
                <a:cs typeface="+mn-cs"/>
              </a:defRPr>
            </a:lvl4pPr>
            <a:lvl5pPr marL="1828800" indent="0" algn="ctr" defTabSz="457200" rtl="0" eaLnBrk="1" latinLnBrk="0" hangingPunct="1">
              <a:spcBef>
                <a:spcPct val="20000"/>
              </a:spcBef>
              <a:spcAft>
                <a:spcPts val="600"/>
              </a:spcAft>
              <a:buClr>
                <a:schemeClr val="accent1"/>
              </a:buClr>
              <a:buSzPct val="115000"/>
              <a:buFont typeface="Arial"/>
              <a:buNone/>
              <a:defRPr sz="1400" kern="1200" cap="none">
                <a:solidFill>
                  <a:schemeClr val="tx1">
                    <a:tint val="75000"/>
                  </a:schemeClr>
                </a:solidFill>
                <a:effectLst/>
                <a:latin typeface="+mn-lt"/>
                <a:ea typeface="+mn-ea"/>
                <a:cs typeface="+mn-cs"/>
              </a:defRPr>
            </a:lvl5pPr>
            <a:lvl6pPr marL="2286000" indent="0" algn="ctr" defTabSz="457200" rtl="0" eaLnBrk="1" latinLnBrk="0" hangingPunct="1">
              <a:spcBef>
                <a:spcPct val="20000"/>
              </a:spcBef>
              <a:spcAft>
                <a:spcPts val="600"/>
              </a:spcAft>
              <a:buClr>
                <a:schemeClr val="accent1"/>
              </a:buClr>
              <a:buSzPct val="115000"/>
              <a:buFont typeface="Arial"/>
              <a:buNone/>
              <a:defRPr sz="1400" kern="1200" cap="none">
                <a:solidFill>
                  <a:schemeClr val="tx1">
                    <a:tint val="75000"/>
                  </a:schemeClr>
                </a:solidFill>
                <a:effectLst/>
                <a:latin typeface="+mn-lt"/>
                <a:ea typeface="+mn-ea"/>
                <a:cs typeface="+mn-cs"/>
              </a:defRPr>
            </a:lvl6pPr>
            <a:lvl7pPr marL="2743200" indent="0" algn="ctr" defTabSz="457200" rtl="0" eaLnBrk="1" latinLnBrk="0" hangingPunct="1">
              <a:spcBef>
                <a:spcPct val="20000"/>
              </a:spcBef>
              <a:spcAft>
                <a:spcPts val="600"/>
              </a:spcAft>
              <a:buClr>
                <a:schemeClr val="accent1"/>
              </a:buClr>
              <a:buSzPct val="115000"/>
              <a:buFont typeface="Arial"/>
              <a:buNone/>
              <a:defRPr sz="1400" kern="1200" cap="none">
                <a:solidFill>
                  <a:schemeClr val="tx1">
                    <a:tint val="75000"/>
                  </a:schemeClr>
                </a:solidFill>
                <a:effectLst/>
                <a:latin typeface="+mn-lt"/>
                <a:ea typeface="+mn-ea"/>
                <a:cs typeface="+mn-cs"/>
              </a:defRPr>
            </a:lvl7pPr>
            <a:lvl8pPr marL="3200400" indent="0" algn="ctr" defTabSz="457200" rtl="0" eaLnBrk="1" latinLnBrk="0" hangingPunct="1">
              <a:spcBef>
                <a:spcPct val="20000"/>
              </a:spcBef>
              <a:spcAft>
                <a:spcPts val="600"/>
              </a:spcAft>
              <a:buClr>
                <a:schemeClr val="accent1"/>
              </a:buClr>
              <a:buSzPct val="115000"/>
              <a:buFont typeface="Arial"/>
              <a:buNone/>
              <a:defRPr sz="1400" kern="1200" cap="none">
                <a:solidFill>
                  <a:schemeClr val="tx1">
                    <a:tint val="75000"/>
                  </a:schemeClr>
                </a:solidFill>
                <a:effectLst/>
                <a:latin typeface="+mn-lt"/>
                <a:ea typeface="+mn-ea"/>
                <a:cs typeface="+mn-cs"/>
              </a:defRPr>
            </a:lvl8pPr>
            <a:lvl9pPr marL="3657600" indent="0" algn="ctr" defTabSz="457200" rtl="0" eaLnBrk="1" latinLnBrk="0" hangingPunct="1">
              <a:spcBef>
                <a:spcPct val="20000"/>
              </a:spcBef>
              <a:spcAft>
                <a:spcPts val="600"/>
              </a:spcAft>
              <a:buClr>
                <a:schemeClr val="accent1"/>
              </a:buClr>
              <a:buSzPct val="115000"/>
              <a:buFont typeface="Arial"/>
              <a:buNone/>
              <a:defRPr sz="1400" kern="1200" cap="none">
                <a:solidFill>
                  <a:schemeClr val="tx1">
                    <a:tint val="75000"/>
                  </a:schemeClr>
                </a:solidFill>
                <a:effectLst/>
                <a:latin typeface="+mn-lt"/>
                <a:ea typeface="+mn-ea"/>
                <a:cs typeface="+mn-cs"/>
              </a:defRPr>
            </a:lvl9pPr>
          </a:lstStyle>
          <a:p>
            <a:r>
              <a:rPr lang="ru-RU" dirty="0" smtClean="0"/>
              <a:t>ГАУ «КЦСОН города Каменск-Уральского»</a:t>
            </a:r>
            <a:endParaRPr lang="ru-RU" dirty="0"/>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dirty="0" smtClean="0"/>
              <a:t>Мамаев курган</a:t>
            </a:r>
            <a:endParaRPr lang="ru-RU" dirty="0"/>
          </a:p>
        </p:txBody>
      </p:sp>
      <p:sp>
        <p:nvSpPr>
          <p:cNvPr id="3" name="Содержимое 2"/>
          <p:cNvSpPr>
            <a:spLocks noGrp="1"/>
          </p:cNvSpPr>
          <p:nvPr>
            <p:ph idx="1"/>
          </p:nvPr>
        </p:nvSpPr>
        <p:spPr/>
        <p:txBody>
          <a:bodyPr/>
          <a:lstStyle/>
          <a:p>
            <a:endParaRPr lang="ru-RU"/>
          </a:p>
        </p:txBody>
      </p:sp>
      <p:pic>
        <p:nvPicPr>
          <p:cNvPr id="1028" name="Picture 4" descr="http://evenkia-school.ru/_schools/poligus/photos/70-let-sb_4.jpg"/>
          <p:cNvPicPr>
            <a:picLocks noChangeAspect="1" noChangeArrowheads="1"/>
          </p:cNvPicPr>
          <p:nvPr/>
        </p:nvPicPr>
        <p:blipFill>
          <a:blip r:embed="rId2" cstate="print"/>
          <a:srcRect/>
          <a:stretch>
            <a:fillRect/>
          </a:stretch>
        </p:blipFill>
        <p:spPr bwMode="auto">
          <a:xfrm>
            <a:off x="611560" y="1340768"/>
            <a:ext cx="8057034" cy="4926301"/>
          </a:xfrm>
          <a:prstGeom prst="rect">
            <a:avLst/>
          </a:prstGeom>
          <a:noFill/>
        </p:spPr>
      </p:pic>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Содержимое 2"/>
          <p:cNvSpPr>
            <a:spLocks noGrp="1"/>
          </p:cNvSpPr>
          <p:nvPr>
            <p:ph idx="1"/>
          </p:nvPr>
        </p:nvSpPr>
        <p:spPr>
          <a:xfrm>
            <a:off x="539552" y="1928802"/>
            <a:ext cx="8229600" cy="4643470"/>
          </a:xfrm>
        </p:spPr>
        <p:txBody>
          <a:bodyPr>
            <a:normAutofit fontScale="77500" lnSpcReduction="20000"/>
          </a:bodyPr>
          <a:lstStyle/>
          <a:p>
            <a:r>
              <a:rPr lang="ru-RU" sz="3600" b="1" dirty="0" err="1">
                <a:latin typeface="Times New Roman" pitchFamily="18" charset="0"/>
                <a:cs typeface="Times New Roman" pitchFamily="18" charset="0"/>
              </a:rPr>
              <a:t>Мама́ев</a:t>
            </a:r>
            <a:r>
              <a:rPr lang="ru-RU" sz="3600" b="1" dirty="0">
                <a:latin typeface="Times New Roman" pitchFamily="18" charset="0"/>
                <a:cs typeface="Times New Roman" pitchFamily="18" charset="0"/>
              </a:rPr>
              <a:t> курган</a:t>
            </a:r>
            <a:r>
              <a:rPr lang="ru-RU" sz="3600" dirty="0">
                <a:latin typeface="Times New Roman" pitchFamily="18" charset="0"/>
                <a:cs typeface="Times New Roman" pitchFamily="18" charset="0"/>
              </a:rPr>
              <a:t> — возвышенность на правом берегу реки Волги в Центральном районе города Волгограда, где во время Сталинградской </a:t>
            </a:r>
            <a:r>
              <a:rPr lang="ru-RU" sz="3600" dirty="0" smtClean="0">
                <a:latin typeface="Times New Roman" pitchFamily="18" charset="0"/>
                <a:cs typeface="Times New Roman" pitchFamily="18" charset="0"/>
              </a:rPr>
              <a:t>битвы происходили </a:t>
            </a:r>
            <a:r>
              <a:rPr lang="ru-RU" sz="3600" dirty="0">
                <a:latin typeface="Times New Roman" pitchFamily="18" charset="0"/>
                <a:cs typeface="Times New Roman" pitchFamily="18" charset="0"/>
              </a:rPr>
              <a:t>ожесточённые бои начиная с сентября </a:t>
            </a:r>
            <a:r>
              <a:rPr lang="ru-RU" sz="3600" dirty="0" smtClean="0">
                <a:latin typeface="Times New Roman" pitchFamily="18" charset="0"/>
                <a:cs typeface="Times New Roman" pitchFamily="18" charset="0"/>
              </a:rPr>
              <a:t>1942 </a:t>
            </a:r>
            <a:r>
              <a:rPr lang="ru-RU" sz="3600" dirty="0">
                <a:latin typeface="Times New Roman" pitchFamily="18" charset="0"/>
                <a:cs typeface="Times New Roman" pitchFamily="18" charset="0"/>
              </a:rPr>
              <a:t>года заканчивая январем 1943 года. Сегодня Мамаев курган известен в первую очередь памятником-ансамблем «Героям Сталинградской битвы» с главным монументом «Родина-мать зовет!». На Мамаевом кургане существует несколько братских и индивидуальных могил, в которых покоится прах более 35 000 защитников Сталинграда.</a:t>
            </a:r>
          </a:p>
          <a:p>
            <a:r>
              <a:rPr lang="ru-RU" sz="3600" dirty="0" smtClean="0">
                <a:latin typeface="Times New Roman" pitchFamily="18" charset="0"/>
                <a:cs typeface="Times New Roman" pitchFamily="18" charset="0"/>
              </a:rPr>
              <a:t>Архитектор  Е.В.Вучетич. Открыт в 1967 году.</a:t>
            </a:r>
            <a:r>
              <a:rPr lang="ru-RU" dirty="0" smtClean="0"/>
              <a:t/>
            </a:r>
            <a:br>
              <a:rPr lang="ru-RU" dirty="0" smtClean="0"/>
            </a:br>
            <a:endParaRPr lang="ru-RU" dirty="0"/>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dirty="0" smtClean="0"/>
              <a:t>Горельеф «Память поколений»</a:t>
            </a:r>
            <a:endParaRPr lang="ru-RU" dirty="0"/>
          </a:p>
        </p:txBody>
      </p:sp>
      <p:sp>
        <p:nvSpPr>
          <p:cNvPr id="3" name="Содержимое 2"/>
          <p:cNvSpPr>
            <a:spLocks noGrp="1"/>
          </p:cNvSpPr>
          <p:nvPr>
            <p:ph idx="1"/>
          </p:nvPr>
        </p:nvSpPr>
        <p:spPr/>
        <p:txBody>
          <a:bodyPr/>
          <a:lstStyle/>
          <a:p>
            <a:endParaRPr lang="ru-RU"/>
          </a:p>
        </p:txBody>
      </p:sp>
      <p:pic>
        <p:nvPicPr>
          <p:cNvPr id="6146" name="Picture 2" descr="http://cs416629.vk.me/v416629268/8c1c/iNFha3bYcTI.jpg"/>
          <p:cNvPicPr>
            <a:picLocks noChangeAspect="1" noChangeArrowheads="1"/>
          </p:cNvPicPr>
          <p:nvPr/>
        </p:nvPicPr>
        <p:blipFill>
          <a:blip r:embed="rId2" cstate="print"/>
          <a:srcRect/>
          <a:stretch>
            <a:fillRect/>
          </a:stretch>
        </p:blipFill>
        <p:spPr bwMode="auto">
          <a:xfrm>
            <a:off x="916268" y="1797897"/>
            <a:ext cx="7309901" cy="4824536"/>
          </a:xfrm>
          <a:prstGeom prst="rect">
            <a:avLst/>
          </a:prstGeom>
          <a:noFill/>
        </p:spPr>
      </p:pic>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Содержимое 2"/>
          <p:cNvSpPr>
            <a:spLocks noGrp="1"/>
          </p:cNvSpPr>
          <p:nvPr>
            <p:ph idx="1"/>
          </p:nvPr>
        </p:nvSpPr>
        <p:spPr>
          <a:xfrm>
            <a:off x="714347" y="1785926"/>
            <a:ext cx="7743071" cy="4431994"/>
          </a:xfrm>
        </p:spPr>
        <p:txBody>
          <a:bodyPr>
            <a:normAutofit/>
          </a:bodyPr>
          <a:lstStyle/>
          <a:p>
            <a:r>
              <a:rPr lang="ru-RU" sz="2400" dirty="0" smtClean="0"/>
              <a:t>Горельеф «Память поколений» с проспекта Ленина встречает всех, кто пришел посетить комплекс Мамаев Курган, почтить память погибших в Сталинградской битве. Главном образом, здесь на стене в 17 метров длиной, 8 метров высотой, 3 метра шириной представлены фигуры людей: женщин, мужчин, стариков и детей. Они несут венки, цветы и знамена, их головы опущены в уважение к великому подвигу. Эти люди символически идут в сторону  лестницы, ведущей на Мамаев курган и Стен-руин, чтобы почтить всех, кто во время ожесточенных боев пролил кровь в этих местах и отдал свою жизнь.</a:t>
            </a:r>
            <a:endParaRPr lang="ru-RU" sz="2400" dirty="0"/>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251520" y="284176"/>
            <a:ext cx="8712968" cy="1508760"/>
          </a:xfrm>
        </p:spPr>
        <p:txBody>
          <a:bodyPr/>
          <a:lstStyle/>
          <a:p>
            <a:r>
              <a:rPr lang="ru-RU" dirty="0" smtClean="0"/>
              <a:t>Скульптура «Стоять насмерть!»</a:t>
            </a:r>
            <a:endParaRPr lang="ru-RU" dirty="0"/>
          </a:p>
        </p:txBody>
      </p:sp>
      <p:sp>
        <p:nvSpPr>
          <p:cNvPr id="3" name="Содержимое 2"/>
          <p:cNvSpPr>
            <a:spLocks noGrp="1"/>
          </p:cNvSpPr>
          <p:nvPr>
            <p:ph idx="1"/>
          </p:nvPr>
        </p:nvSpPr>
        <p:spPr/>
        <p:txBody>
          <a:bodyPr/>
          <a:lstStyle/>
          <a:p>
            <a:endParaRPr lang="ru-RU"/>
          </a:p>
        </p:txBody>
      </p:sp>
      <p:pic>
        <p:nvPicPr>
          <p:cNvPr id="17410" name="Picture 2" descr="http://olnl.net/u31/photoAFAF/20288597305-0/huge.jpeg"/>
          <p:cNvPicPr>
            <a:picLocks noChangeAspect="1" noChangeArrowheads="1"/>
          </p:cNvPicPr>
          <p:nvPr/>
        </p:nvPicPr>
        <p:blipFill>
          <a:blip r:embed="rId2" cstate="print"/>
          <a:srcRect/>
          <a:stretch>
            <a:fillRect/>
          </a:stretch>
        </p:blipFill>
        <p:spPr bwMode="auto">
          <a:xfrm>
            <a:off x="1042827" y="1412776"/>
            <a:ext cx="7056784" cy="5292588"/>
          </a:xfrm>
          <a:prstGeom prst="rect">
            <a:avLst/>
          </a:prstGeom>
          <a:noFill/>
        </p:spPr>
      </p:pic>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Содержимое 2"/>
          <p:cNvSpPr>
            <a:spLocks noGrp="1"/>
          </p:cNvSpPr>
          <p:nvPr>
            <p:ph idx="1"/>
          </p:nvPr>
        </p:nvSpPr>
        <p:spPr>
          <a:xfrm>
            <a:off x="642910" y="1714488"/>
            <a:ext cx="7814509" cy="4786346"/>
          </a:xfrm>
        </p:spPr>
        <p:txBody>
          <a:bodyPr>
            <a:normAutofit lnSpcReduction="10000"/>
          </a:bodyPr>
          <a:lstStyle/>
          <a:p>
            <a:r>
              <a:rPr lang="ru-RU" sz="2400" dirty="0" smtClean="0"/>
              <a:t>Солдат Сталинграда — </a:t>
            </a:r>
            <a:r>
              <a:rPr lang="ru-RU" sz="2400" b="1" dirty="0" smtClean="0"/>
              <a:t>скульптура «Стоять насмерть!»</a:t>
            </a:r>
            <a:r>
              <a:rPr lang="ru-RU" sz="2400" dirty="0" smtClean="0"/>
              <a:t> — главный образ площади, которая вместе с находящимися за ней стенами-руинами посвящена самому тяжелому периоду Сталинградской битвы — уличным боям.</a:t>
            </a:r>
          </a:p>
          <a:p>
            <a:r>
              <a:rPr lang="ru-RU" sz="2400" dirty="0" smtClean="0"/>
              <a:t>Фигура воина высится в центре бассейна, как бы вырастая из берега Волги. Все мускулы оголенного торса солдата напряжены до предела, волевое лицо бойца сосредоточенно. В одной руке он держит автомат, в другой, заведенной за спину и готовой к броску, сжимает гранату. Монумент представляет собой аллегорический образ советского солдата, бойца 62-ой Армии, воина-богатыря. Лицо солдата — портрет командующего 62-ой Армии Василия Ивановича Чуйкова.</a:t>
            </a:r>
          </a:p>
          <a:p>
            <a:endParaRPr lang="ru-RU" dirty="0"/>
          </a:p>
        </p:txBody>
      </p:sp>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dirty="0" smtClean="0"/>
              <a:t>Стены - руины</a:t>
            </a:r>
            <a:endParaRPr lang="ru-RU" dirty="0"/>
          </a:p>
        </p:txBody>
      </p:sp>
      <p:pic>
        <p:nvPicPr>
          <p:cNvPr id="18434" name="Picture 2" descr="D:\Фото\Картинки\Города\волгоград\1193554.jpg"/>
          <p:cNvPicPr>
            <a:picLocks noChangeAspect="1" noChangeArrowheads="1"/>
          </p:cNvPicPr>
          <p:nvPr/>
        </p:nvPicPr>
        <p:blipFill>
          <a:blip r:embed="rId2" cstate="print"/>
          <a:srcRect/>
          <a:stretch>
            <a:fillRect/>
          </a:stretch>
        </p:blipFill>
        <p:spPr bwMode="auto">
          <a:xfrm>
            <a:off x="1187624" y="1412776"/>
            <a:ext cx="7008303" cy="5256584"/>
          </a:xfrm>
          <a:prstGeom prst="rect">
            <a:avLst/>
          </a:prstGeom>
          <a:noFill/>
        </p:spPr>
      </p:pic>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Содержимое 2"/>
          <p:cNvSpPr>
            <a:spLocks noGrp="1"/>
          </p:cNvSpPr>
          <p:nvPr>
            <p:ph idx="1"/>
          </p:nvPr>
        </p:nvSpPr>
        <p:spPr>
          <a:xfrm>
            <a:off x="500034" y="857232"/>
            <a:ext cx="7957385" cy="5360688"/>
          </a:xfrm>
        </p:spPr>
        <p:txBody>
          <a:bodyPr>
            <a:normAutofit fontScale="77500" lnSpcReduction="20000"/>
          </a:bodyPr>
          <a:lstStyle/>
          <a:p>
            <a:r>
              <a:rPr lang="ru-RU" sz="4200" b="1" dirty="0" smtClean="0"/>
              <a:t>Стены-руины</a:t>
            </a:r>
          </a:p>
          <a:p>
            <a:endParaRPr lang="ru-RU" b="1" dirty="0" smtClean="0"/>
          </a:p>
          <a:p>
            <a:endParaRPr lang="ru-RU" b="1" dirty="0" smtClean="0"/>
          </a:p>
          <a:p>
            <a:r>
              <a:rPr lang="ru-RU" sz="2600" dirty="0" smtClean="0"/>
              <a:t>Вдоль широкой </a:t>
            </a:r>
            <a:r>
              <a:rPr lang="ru-RU" sz="2600" dirty="0" err="1" smtClean="0"/>
              <a:t>сорокометровой</a:t>
            </a:r>
            <a:r>
              <a:rPr lang="ru-RU" sz="2600" dirty="0" smtClean="0"/>
              <a:t> лестницы, ведущей от </a:t>
            </a:r>
            <a:r>
              <a:rPr lang="ru-RU" sz="2600" dirty="0" smtClean="0">
                <a:hlinkClick r:id="rId2"/>
              </a:rPr>
              <a:t>Площади Стоявших насмерть</a:t>
            </a:r>
            <a:r>
              <a:rPr lang="ru-RU" sz="2600" dirty="0" smtClean="0"/>
              <a:t> к Площади Героев, с двух сторон возвышаются выполненные в бетоне руины Сталинграда. </a:t>
            </a:r>
            <a:r>
              <a:rPr lang="ru-RU" sz="2600" b="1" dirty="0" smtClean="0"/>
              <a:t>Стены-руины</a:t>
            </a:r>
            <a:r>
              <a:rPr lang="ru-RU" sz="2600" dirty="0" smtClean="0"/>
              <a:t> вместе с монументом «Стоять насмерть!» воспроизводят картину затяжных и кровопролитных уличных боев.</a:t>
            </a:r>
          </a:p>
          <a:p>
            <a:r>
              <a:rPr lang="ru-RU" sz="2600" dirty="0" smtClean="0"/>
              <a:t>Каменные руины раскрывают перед нами картины напряженных боев за каждую улицу, каждый дом, каждый этаж. Опаленные огнем, почерневшие от дыма пожарищ, разрушенные долговременными обстрелами, бесчисленными бомбежками, </a:t>
            </a:r>
            <a:r>
              <a:rPr lang="ru-RU" sz="2600" dirty="0" err="1" smtClean="0"/>
              <a:t>исщерблённые</a:t>
            </a:r>
            <a:r>
              <a:rPr lang="ru-RU" sz="2600" dirty="0" smtClean="0"/>
              <a:t> прямым попаданием снарядов, автоматными очередями стены-руины рассказывают о событиях 1942-43 годов. Из спрятанных репродукторов доносятся звуки боя, взрывы бомб, пулеметные очереди</a:t>
            </a:r>
            <a:r>
              <a:rPr lang="ru-RU" sz="2600" dirty="0" smtClean="0"/>
              <a:t>.</a:t>
            </a:r>
            <a:endParaRPr lang="ru-RU" sz="2600" dirty="0" smtClean="0"/>
          </a:p>
          <a:p>
            <a:r>
              <a:rPr lang="ru-RU" sz="2600" dirty="0" smtClean="0"/>
              <a:t>В руинах выступают силуэты солдат Сталинграда, остановивших здесь врага. Сливаясь с городскими руинами, они встали неприступной стеной перед врагом. Их слова, их мысли начертаны здесь же, на руинах.</a:t>
            </a:r>
          </a:p>
          <a:p>
            <a:endParaRPr lang="ru-RU" dirty="0"/>
          </a:p>
        </p:txBody>
      </p:sp>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dirty="0" smtClean="0"/>
              <a:t>Площадь героев</a:t>
            </a:r>
            <a:endParaRPr lang="ru-RU" dirty="0"/>
          </a:p>
        </p:txBody>
      </p:sp>
      <p:sp>
        <p:nvSpPr>
          <p:cNvPr id="3" name="Содержимое 2"/>
          <p:cNvSpPr>
            <a:spLocks noGrp="1"/>
          </p:cNvSpPr>
          <p:nvPr>
            <p:ph idx="1"/>
          </p:nvPr>
        </p:nvSpPr>
        <p:spPr/>
        <p:txBody>
          <a:bodyPr/>
          <a:lstStyle/>
          <a:p>
            <a:endParaRPr lang="ru-RU"/>
          </a:p>
        </p:txBody>
      </p:sp>
      <p:pic>
        <p:nvPicPr>
          <p:cNvPr id="19458" name="Picture 2" descr="http://cs628422.vk.me/v628422294/1b2d2/ttMwW492uuk.jpg"/>
          <p:cNvPicPr>
            <a:picLocks noChangeAspect="1" noChangeArrowheads="1"/>
          </p:cNvPicPr>
          <p:nvPr/>
        </p:nvPicPr>
        <p:blipFill>
          <a:blip r:embed="rId2" cstate="print"/>
          <a:srcRect/>
          <a:stretch>
            <a:fillRect/>
          </a:stretch>
        </p:blipFill>
        <p:spPr bwMode="auto">
          <a:xfrm>
            <a:off x="428099" y="1412776"/>
            <a:ext cx="8286240" cy="5256584"/>
          </a:xfrm>
          <a:prstGeom prst="rect">
            <a:avLst/>
          </a:prstGeom>
          <a:noFill/>
        </p:spPr>
      </p:pic>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Содержимое 2"/>
          <p:cNvSpPr>
            <a:spLocks noGrp="1"/>
          </p:cNvSpPr>
          <p:nvPr>
            <p:ph idx="1"/>
          </p:nvPr>
        </p:nvSpPr>
        <p:spPr/>
        <p:txBody>
          <a:bodyPr>
            <a:normAutofit/>
          </a:bodyPr>
          <a:lstStyle/>
          <a:p>
            <a:r>
              <a:rPr lang="ru-RU" b="1" dirty="0" smtClean="0"/>
              <a:t>Площадь </a:t>
            </a:r>
            <a:r>
              <a:rPr lang="ru-RU" b="1" dirty="0" smtClean="0"/>
              <a:t>Героев</a:t>
            </a:r>
            <a:r>
              <a:rPr lang="ru-RU" dirty="0" smtClean="0"/>
              <a:t>. </a:t>
            </a:r>
            <a:endParaRPr lang="ru-RU" dirty="0" smtClean="0"/>
          </a:p>
          <a:p>
            <a:r>
              <a:rPr lang="ru-RU" dirty="0" smtClean="0"/>
              <a:t>Большую </a:t>
            </a:r>
            <a:r>
              <a:rPr lang="ru-RU" dirty="0" smtClean="0"/>
              <a:t>часть площади занимает огромный бассейн в низких гранитных берегах, символизирующий Волгу, на берегу которой насмерть стояли защитники Сталинграда. По всему периметру к нему спускаются широкие ступени, образуя импровизированный амфитеатр.</a:t>
            </a:r>
          </a:p>
          <a:p>
            <a:r>
              <a:rPr lang="ru-RU" dirty="0" smtClean="0"/>
              <a:t>С левой стороны вдоль Площади Героев вытягивается стометровая стена-знамя, вдоль которого крупными рельефными буквами нанесена фраза Василия </a:t>
            </a:r>
            <a:r>
              <a:rPr lang="ru-RU" dirty="0" err="1" smtClean="0"/>
              <a:t>Гроссмана</a:t>
            </a:r>
            <a:r>
              <a:rPr lang="ru-RU" dirty="0" smtClean="0"/>
              <a:t>: </a:t>
            </a:r>
            <a:r>
              <a:rPr lang="ru-RU" i="1" dirty="0" smtClean="0"/>
              <a:t>«Железный ветер бил им в лицо, а они все шли вперед, и снова чувство суеверного страха охватывало противника: люди ли шли в атаку, смертны ли они?»</a:t>
            </a:r>
            <a:endParaRPr lang="ru-RU" dirty="0" smtClean="0"/>
          </a:p>
          <a:p>
            <a:endParaRPr lang="ru-RU" dirty="0"/>
          </a:p>
        </p:txBody>
      </p:sp>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dirty="0" smtClean="0"/>
              <a:t>Зал воинской славы</a:t>
            </a:r>
            <a:endParaRPr lang="ru-RU" dirty="0"/>
          </a:p>
        </p:txBody>
      </p:sp>
      <p:pic>
        <p:nvPicPr>
          <p:cNvPr id="20482" name="Picture 2" descr="http://www.pomnivoinu.ru/img/marks/2289/card/1280311348_5713.jpg"/>
          <p:cNvPicPr>
            <a:picLocks noChangeAspect="1" noChangeArrowheads="1"/>
          </p:cNvPicPr>
          <p:nvPr/>
        </p:nvPicPr>
        <p:blipFill>
          <a:blip r:embed="rId2" cstate="print"/>
          <a:srcRect/>
          <a:stretch>
            <a:fillRect/>
          </a:stretch>
        </p:blipFill>
        <p:spPr bwMode="auto">
          <a:xfrm>
            <a:off x="1066830" y="1340768"/>
            <a:ext cx="7008778" cy="5256584"/>
          </a:xfrm>
          <a:prstGeom prst="rect">
            <a:avLst/>
          </a:prstGeom>
          <a:noFill/>
        </p:spPr>
      </p:pic>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Содержимое 2"/>
          <p:cNvSpPr>
            <a:spLocks noGrp="1"/>
          </p:cNvSpPr>
          <p:nvPr>
            <p:ph idx="1"/>
          </p:nvPr>
        </p:nvSpPr>
        <p:spPr>
          <a:xfrm>
            <a:off x="500034" y="1928802"/>
            <a:ext cx="7957385" cy="4289118"/>
          </a:xfrm>
        </p:spPr>
        <p:txBody>
          <a:bodyPr>
            <a:normAutofit/>
          </a:bodyPr>
          <a:lstStyle/>
          <a:p>
            <a:r>
              <a:rPr lang="ru-RU" dirty="0" smtClean="0"/>
              <a:t>Над площадью Героев возвышается большое цилиндрическое здание — </a:t>
            </a:r>
            <a:r>
              <a:rPr lang="ru-RU" b="1" dirty="0" smtClean="0"/>
              <a:t>Зал Воинской Славы</a:t>
            </a:r>
            <a:r>
              <a:rPr lang="ru-RU" dirty="0" smtClean="0"/>
              <a:t> или Пантеон Славы. Он посвящен всем тем, кто отдал свои жизни ради Сталинградской Победы. На смену торжественному и праздничному настроению Площади Героев приходит скорбь утраты, осознание огромной цены, которой была завоевана Победа. Усиливает ощущения скорби мелодия Шумана «Грёзы», играющая в пантеоне.</a:t>
            </a:r>
          </a:p>
          <a:p>
            <a:r>
              <a:rPr lang="ru-RU" dirty="0" smtClean="0"/>
              <a:t>Путь в Зал Воинской Славы ведет через прямоугольный портал в подпорной стене. Наклонная слабоосвещенная галерея короткими маршами поднимается вверх, в глубине галереи — мозаичное изображение медали «За оборону Сталинграда».</a:t>
            </a:r>
          </a:p>
          <a:p>
            <a:endParaRPr lang="ru-RU" dirty="0"/>
          </a:p>
        </p:txBody>
      </p:sp>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dirty="0" smtClean="0"/>
              <a:t>Скульптура «Скорбь матери»</a:t>
            </a:r>
            <a:endParaRPr lang="ru-RU" dirty="0"/>
          </a:p>
        </p:txBody>
      </p:sp>
      <p:pic>
        <p:nvPicPr>
          <p:cNvPr id="21506" name="Picture 2" descr="http://naberezhnye.tur-region.ru/wp-content/uploads/sites/9/2015/10/img_1369.jpg"/>
          <p:cNvPicPr>
            <a:picLocks noChangeAspect="1" noChangeArrowheads="1"/>
          </p:cNvPicPr>
          <p:nvPr/>
        </p:nvPicPr>
        <p:blipFill>
          <a:blip r:embed="rId2" cstate="print"/>
          <a:srcRect/>
          <a:stretch>
            <a:fillRect/>
          </a:stretch>
        </p:blipFill>
        <p:spPr bwMode="auto">
          <a:xfrm>
            <a:off x="642910" y="1357298"/>
            <a:ext cx="7988985" cy="5328592"/>
          </a:xfrm>
          <a:prstGeom prst="rect">
            <a:avLst/>
          </a:prstGeom>
          <a:noFill/>
        </p:spPr>
      </p:pic>
    </p:spTree>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Содержимое 2"/>
          <p:cNvSpPr>
            <a:spLocks noGrp="1"/>
          </p:cNvSpPr>
          <p:nvPr>
            <p:ph idx="1"/>
          </p:nvPr>
        </p:nvSpPr>
        <p:spPr/>
        <p:txBody>
          <a:bodyPr>
            <a:normAutofit/>
          </a:bodyPr>
          <a:lstStyle/>
          <a:p>
            <a:r>
              <a:rPr lang="ru-RU" sz="2000" dirty="0" smtClean="0"/>
              <a:t>Над Площадью Героев расположена еще один уровень Мамаева кургана — </a:t>
            </a:r>
            <a:r>
              <a:rPr lang="ru-RU" sz="2000" b="1" dirty="0" smtClean="0"/>
              <a:t>Площадь Скорби</a:t>
            </a:r>
            <a:r>
              <a:rPr lang="ru-RU" sz="2000" dirty="0" smtClean="0"/>
              <a:t>. Сюда ведет лестница вдоль подпорной стены, сюда выходит пандус Зала Воинской Славы. Площадь Скорби продолжает тему цены Победы, скорби о погибших родных и близких — ведь она уже вплотную прилегает к Большой братской могиле — кургану, над которым возвышается «Родина-мать».</a:t>
            </a:r>
            <a:endParaRPr lang="ru-RU" sz="2000" dirty="0"/>
          </a:p>
        </p:txBody>
      </p:sp>
      <p:sp>
        <p:nvSpPr>
          <p:cNvPr id="4" name="Прямоугольник 3"/>
          <p:cNvSpPr/>
          <p:nvPr/>
        </p:nvSpPr>
        <p:spPr>
          <a:xfrm>
            <a:off x="928662" y="4071942"/>
            <a:ext cx="7215238" cy="2554545"/>
          </a:xfrm>
          <a:prstGeom prst="rect">
            <a:avLst/>
          </a:prstGeom>
        </p:spPr>
        <p:txBody>
          <a:bodyPr wrap="square">
            <a:spAutoFit/>
          </a:bodyPr>
          <a:lstStyle/>
          <a:p>
            <a:r>
              <a:rPr lang="ru-RU" sz="2000" dirty="0" smtClean="0"/>
              <a:t>В левой части площади находится скульптурная композиция </a:t>
            </a:r>
            <a:r>
              <a:rPr lang="ru-RU" sz="2000" b="1" dirty="0" smtClean="0"/>
              <a:t>«</a:t>
            </a:r>
            <a:r>
              <a:rPr lang="ru-RU" sz="2000" b="1" dirty="0" err="1" smtClean="0"/>
              <a:t>Скробь</a:t>
            </a:r>
            <a:r>
              <a:rPr lang="ru-RU" sz="2000" b="1" dirty="0" smtClean="0"/>
              <a:t> матери»</a:t>
            </a:r>
            <a:r>
              <a:rPr lang="ru-RU" sz="2000" dirty="0" smtClean="0"/>
              <a:t>: в безграничной скорби женщина склонилась над телом погибшего в боях родного человека — сына, мужа, отца. Лицо павшего воина закрыто знаменем — символом воинских почестей. У основания монумента располагается небольшой бассейн — </a:t>
            </a:r>
            <a:r>
              <a:rPr lang="ru-RU" sz="2000" b="1" dirty="0" smtClean="0"/>
              <a:t>Озеро Слез</a:t>
            </a:r>
            <a:r>
              <a:rPr lang="ru-RU" sz="2000" dirty="0" smtClean="0"/>
              <a:t>. Гранитными плитами в нём образована дорожка, по которой можно подойти к подножью монумента, возложить цветы.</a:t>
            </a:r>
            <a:endParaRPr lang="ru-RU" sz="2000" dirty="0"/>
          </a:p>
        </p:txBody>
      </p:sp>
    </p:spTree>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0" y="284176"/>
            <a:ext cx="9180512" cy="1508760"/>
          </a:xfrm>
        </p:spPr>
        <p:txBody>
          <a:bodyPr>
            <a:normAutofit/>
          </a:bodyPr>
          <a:lstStyle/>
          <a:p>
            <a:r>
              <a:rPr lang="ru-RU" dirty="0" smtClean="0"/>
              <a:t>Монумент «Родина – мать зовёт!»</a:t>
            </a:r>
            <a:endParaRPr lang="ru-RU" dirty="0"/>
          </a:p>
        </p:txBody>
      </p:sp>
      <p:pic>
        <p:nvPicPr>
          <p:cNvPr id="22530" name="Picture 2" descr="http://mtdata.ru/u25/photo680A/20630039162-0/original.jpg"/>
          <p:cNvPicPr>
            <a:picLocks noChangeAspect="1" noChangeArrowheads="1"/>
          </p:cNvPicPr>
          <p:nvPr/>
        </p:nvPicPr>
        <p:blipFill>
          <a:blip r:embed="rId2" cstate="print"/>
          <a:srcRect/>
          <a:stretch>
            <a:fillRect/>
          </a:stretch>
        </p:blipFill>
        <p:spPr bwMode="auto">
          <a:xfrm>
            <a:off x="571472" y="1481402"/>
            <a:ext cx="8064896" cy="5376598"/>
          </a:xfrm>
          <a:prstGeom prst="rect">
            <a:avLst/>
          </a:prstGeom>
          <a:noFill/>
        </p:spPr>
      </p:pic>
    </p:spTree>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Содержимое 2"/>
          <p:cNvSpPr>
            <a:spLocks noGrp="1"/>
          </p:cNvSpPr>
          <p:nvPr>
            <p:ph idx="1"/>
          </p:nvPr>
        </p:nvSpPr>
        <p:spPr>
          <a:xfrm>
            <a:off x="642910" y="1785926"/>
            <a:ext cx="7814509" cy="4643470"/>
          </a:xfrm>
        </p:spPr>
        <p:txBody>
          <a:bodyPr>
            <a:normAutofit fontScale="25000" lnSpcReduction="20000"/>
          </a:bodyPr>
          <a:lstStyle/>
          <a:p>
            <a:r>
              <a:rPr lang="ru-RU" sz="5600" dirty="0" smtClean="0"/>
              <a:t>Главный монумент Мамаева кургана — 85-метровая скульптура </a:t>
            </a:r>
            <a:r>
              <a:rPr lang="ru-RU" sz="5600" b="1" dirty="0" smtClean="0"/>
              <a:t>«Родина-мать зовет!»</a:t>
            </a:r>
            <a:r>
              <a:rPr lang="ru-RU" sz="5600" dirty="0" smtClean="0"/>
              <a:t> Она является главным образом Мамаева кургана, символом Волгограда и Волгоградской области, одним из главных символов Великой Победы. Устремленная вперед, как будто в полете, фигура женщины, матери, с мечом в руках поднимает своих сыновей на борьбу с врагом. На фоне небосклона она подобна парящей в небе птице.</a:t>
            </a:r>
          </a:p>
          <a:p>
            <a:r>
              <a:rPr lang="ru-RU" sz="5600" dirty="0" smtClean="0"/>
              <a:t>Скульптура «Родины-матери» расположена на 14-метровом холме, к подножью памятника ведет дорожка-серпантин. Вдоль дорожки расположены 37 гранитных надгробий Героев Советского Союза, участников Сталинградской битвы. Проходя по дорожке-серпантину, посетители Мамаева кургана постепенно приближаются к огромному величественному монументу.</a:t>
            </a:r>
          </a:p>
          <a:p>
            <a:r>
              <a:rPr lang="ru-RU" sz="5600" dirty="0" smtClean="0"/>
              <a:t>«Родина-мать» на Мамаевом кургане </a:t>
            </a:r>
          </a:p>
          <a:p>
            <a:r>
              <a:rPr lang="ru-RU" sz="5600" dirty="0" smtClean="0"/>
              <a:t>Оказавшись у подножья «Родины-матери» в полной мере понимаешь, насколько она огромна: высота фигуры женщины составляет 52 метра, что соответствует высоте человека, увеличенной в 30 раз. При этом </a:t>
            </a:r>
            <a:r>
              <a:rPr lang="ru-RU" sz="5600" b="1" dirty="0" smtClean="0"/>
              <a:t>общая высота Родины-матери — 85 метров</a:t>
            </a:r>
            <a:r>
              <a:rPr lang="ru-RU" sz="5600" dirty="0" smtClean="0"/>
              <a:t> до самой высшей точки — острия меча. Если сравнивать с другими известными скульптурами (без постаментов), то «Статуя Свободы» в высоту составляет только 45 метров, а «Рабочий и колхозница» на ВДНХ — 25 метров. На момент постройки Родина мать была самой высокой статуей не только в СССР, но и в мире, и была включена в «Книгу рекордов </a:t>
            </a:r>
            <a:r>
              <a:rPr lang="ru-RU" sz="5600" dirty="0" err="1" smtClean="0"/>
              <a:t>Гиннесса</a:t>
            </a:r>
            <a:r>
              <a:rPr lang="ru-RU" sz="5600" dirty="0" smtClean="0"/>
              <a:t>». Даже после появления новых огромных скульптур «Родина-мать» оставалась самой высокой </a:t>
            </a:r>
            <a:r>
              <a:rPr lang="ru-RU" sz="5600" dirty="0" err="1" smtClean="0"/>
              <a:t>нерелегиозной</a:t>
            </a:r>
            <a:r>
              <a:rPr lang="ru-RU" sz="5600" dirty="0" smtClean="0"/>
              <a:t> статуей в мире вплоть до появления в Индии в 2018 году «Статуи Единства» высотой 182 метра.</a:t>
            </a:r>
          </a:p>
          <a:p>
            <a:r>
              <a:rPr lang="ru-RU" sz="5600" dirty="0" smtClean="0"/>
              <a:t>«Родина-мать» стала </a:t>
            </a:r>
            <a:r>
              <a:rPr lang="ru-RU" sz="5600" b="1" dirty="0" smtClean="0"/>
              <a:t>первой в мире статуей, выполненной из железобетона</a:t>
            </a:r>
            <a:r>
              <a:rPr lang="ru-RU" sz="5600" dirty="0" smtClean="0"/>
              <a:t>. Внутри скульптура состоит из небольших прямоугольных ячеек, похожих на комнаты. Фигура отливалась ярус за ярусом с использованием опалубки из </a:t>
            </a:r>
            <a:r>
              <a:rPr lang="ru-RU" sz="5600" dirty="0" err="1" smtClean="0"/>
              <a:t>гипслоита</a:t>
            </a:r>
            <a:r>
              <a:rPr lang="ru-RU" sz="5600" dirty="0" smtClean="0"/>
              <a:t> — лишь голову, руки и шарф скульптуры отливали отдельно, на земле. Толщина стенок «Родины-матери» небольшая — всего 25-30 сантиметров, для увеличения прочности конструкции скульптура выполнена из предварительно напряженного железобетона. Жёсткость конструкции поддерживается системой из 117 канатов, находящихся в постоянно натянутом состоянии. Они проходят с самого первого уровня до рук и шлейфов «Родины-матери».</a:t>
            </a:r>
          </a:p>
          <a:p>
            <a:endParaRPr lang="ru-RU" dirty="0"/>
          </a:p>
        </p:txBody>
      </p:sp>
    </p:spTree>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323528" y="284176"/>
            <a:ext cx="8133891" cy="1508760"/>
          </a:xfrm>
        </p:spPr>
        <p:txBody>
          <a:bodyPr/>
          <a:lstStyle/>
          <a:p>
            <a:r>
              <a:rPr lang="ru-RU" dirty="0" smtClean="0"/>
              <a:t>Памятник Михаилу </a:t>
            </a:r>
            <a:r>
              <a:rPr lang="ru-RU" dirty="0" err="1"/>
              <a:t>П</a:t>
            </a:r>
            <a:r>
              <a:rPr lang="ru-RU" dirty="0" err="1" smtClean="0"/>
              <a:t>аникахе</a:t>
            </a:r>
            <a:endParaRPr lang="ru-RU" dirty="0"/>
          </a:p>
        </p:txBody>
      </p:sp>
      <p:pic>
        <p:nvPicPr>
          <p:cNvPr id="23554" name="Picture 2" descr="http://poiskvolgograd.ru/wp-content/uploads/2015/10/21.jpg"/>
          <p:cNvPicPr>
            <a:picLocks noChangeAspect="1" noChangeArrowheads="1"/>
          </p:cNvPicPr>
          <p:nvPr/>
        </p:nvPicPr>
        <p:blipFill>
          <a:blip r:embed="rId2" cstate="print"/>
          <a:srcRect/>
          <a:stretch>
            <a:fillRect/>
          </a:stretch>
        </p:blipFill>
        <p:spPr bwMode="auto">
          <a:xfrm>
            <a:off x="785786" y="1285860"/>
            <a:ext cx="7272808" cy="5454607"/>
          </a:xfrm>
          <a:prstGeom prst="rect">
            <a:avLst/>
          </a:prstGeom>
          <a:noFill/>
        </p:spPr>
      </p:pic>
    </p:spTree>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Содержимое 2"/>
          <p:cNvSpPr>
            <a:spLocks noGrp="1"/>
          </p:cNvSpPr>
          <p:nvPr>
            <p:ph idx="1"/>
          </p:nvPr>
        </p:nvSpPr>
        <p:spPr>
          <a:xfrm>
            <a:off x="395536" y="2204864"/>
            <a:ext cx="8229600" cy="5544616"/>
          </a:xfrm>
        </p:spPr>
        <p:txBody>
          <a:bodyPr>
            <a:normAutofit/>
          </a:bodyPr>
          <a:lstStyle/>
          <a:p>
            <a:r>
              <a:rPr lang="ru-RU" dirty="0" smtClean="0">
                <a:latin typeface="Times New Roman" pitchFamily="18" charset="0"/>
                <a:cs typeface="Times New Roman" pitchFamily="18" charset="0"/>
              </a:rPr>
              <a:t>Расположен в Краснооктябрьском районе. Открыт </a:t>
            </a:r>
            <a:r>
              <a:rPr lang="ru-RU" dirty="0">
                <a:latin typeface="Times New Roman" pitchFamily="18" charset="0"/>
                <a:cs typeface="Times New Roman" pitchFamily="18" charset="0"/>
              </a:rPr>
              <a:t>в 1975 г. </a:t>
            </a:r>
            <a:r>
              <a:rPr lang="ru-RU" dirty="0" smtClean="0">
                <a:latin typeface="Times New Roman" pitchFamily="18" charset="0"/>
                <a:cs typeface="Times New Roman" pitchFamily="18" charset="0"/>
              </a:rPr>
              <a:t>(</a:t>
            </a:r>
            <a:r>
              <a:rPr lang="ru-RU" dirty="0">
                <a:latin typeface="Times New Roman" pitchFamily="18" charset="0"/>
                <a:cs typeface="Times New Roman" pitchFamily="18" charset="0"/>
              </a:rPr>
              <a:t>архитектор Ю. И.Белоусов, скульптор Р. П. Харитонов</a:t>
            </a:r>
            <a:r>
              <a:rPr lang="ru-RU" dirty="0" smtClean="0">
                <a:latin typeface="Times New Roman" pitchFamily="18" charset="0"/>
                <a:cs typeface="Times New Roman" pitchFamily="18" charset="0"/>
              </a:rPr>
              <a:t>).</a:t>
            </a:r>
          </a:p>
          <a:p>
            <a:r>
              <a:rPr lang="ru-RU" dirty="0">
                <a:latin typeface="Times New Roman" pitchFamily="18" charset="0"/>
                <a:cs typeface="Times New Roman" pitchFamily="18" charset="0"/>
              </a:rPr>
              <a:t>Защищая ведущую к заводу Красный Октябрь дорогу 2 октября 1942 года, рядовой 883-й стрелкового полка 193-й стрелковой дивизии 62-й армии Михаил </a:t>
            </a:r>
            <a:r>
              <a:rPr lang="ru-RU" dirty="0" err="1">
                <a:latin typeface="Times New Roman" pitchFamily="18" charset="0"/>
                <a:cs typeface="Times New Roman" pitchFamily="18" charset="0"/>
              </a:rPr>
              <a:t>Аверьянович</a:t>
            </a:r>
            <a:r>
              <a:rPr lang="ru-RU" dirty="0">
                <a:latin typeface="Times New Roman" pitchFamily="18" charset="0"/>
                <a:cs typeface="Times New Roman" pitchFamily="18" charset="0"/>
              </a:rPr>
              <a:t> </a:t>
            </a:r>
            <a:r>
              <a:rPr lang="ru-RU" dirty="0" err="1">
                <a:latin typeface="Times New Roman" pitchFamily="18" charset="0"/>
                <a:cs typeface="Times New Roman" pitchFamily="18" charset="0"/>
              </a:rPr>
              <a:t>Паникаха</a:t>
            </a:r>
            <a:r>
              <a:rPr lang="ru-RU" dirty="0">
                <a:latin typeface="Times New Roman" pitchFamily="18" charset="0"/>
                <a:cs typeface="Times New Roman" pitchFamily="18" charset="0"/>
              </a:rPr>
              <a:t> погиб, уничтожив немецкий танк. Его подвиг стал примером самопожертвования - облитый горящей смесью из разбившейся зажигательной противотанковой бутылки, он смог добежать до танка и разбить остальные бутылки о моторный отсек, вызвав его возгорание и гибель.</a:t>
            </a:r>
          </a:p>
        </p:txBody>
      </p:sp>
    </p:spTree>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dirty="0" smtClean="0"/>
              <a:t>Дом Павлова</a:t>
            </a:r>
            <a:endParaRPr lang="ru-RU" dirty="0"/>
          </a:p>
        </p:txBody>
      </p:sp>
      <p:pic>
        <p:nvPicPr>
          <p:cNvPr id="25602" name="Picture 2" descr="File:Дом Павлова 03.jpg"/>
          <p:cNvPicPr>
            <a:picLocks noChangeAspect="1" noChangeArrowheads="1"/>
          </p:cNvPicPr>
          <p:nvPr/>
        </p:nvPicPr>
        <p:blipFill>
          <a:blip r:embed="rId2" cstate="print"/>
          <a:srcRect/>
          <a:stretch>
            <a:fillRect/>
          </a:stretch>
        </p:blipFill>
        <p:spPr bwMode="auto">
          <a:xfrm>
            <a:off x="857224" y="1781174"/>
            <a:ext cx="7620000" cy="5076826"/>
          </a:xfrm>
          <a:prstGeom prst="rect">
            <a:avLst/>
          </a:prstGeom>
          <a:noFill/>
        </p:spPr>
      </p:pic>
    </p:spTree>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Содержимое 2"/>
          <p:cNvSpPr>
            <a:spLocks noGrp="1"/>
          </p:cNvSpPr>
          <p:nvPr>
            <p:ph idx="1"/>
          </p:nvPr>
        </p:nvSpPr>
        <p:spPr>
          <a:xfrm>
            <a:off x="539552" y="2060848"/>
            <a:ext cx="8229600" cy="5904656"/>
          </a:xfrm>
        </p:spPr>
        <p:txBody>
          <a:bodyPr>
            <a:normAutofit/>
          </a:bodyPr>
          <a:lstStyle/>
          <a:p>
            <a:r>
              <a:rPr lang="ru-RU" dirty="0">
                <a:latin typeface="Times New Roman" pitchFamily="18" charset="0"/>
                <a:cs typeface="Times New Roman" pitchFamily="18" charset="0"/>
              </a:rPr>
              <a:t>4-этажный жилой дом, расположенный на площади </a:t>
            </a:r>
            <a:r>
              <a:rPr lang="ru-RU" dirty="0" smtClean="0">
                <a:latin typeface="Times New Roman" pitchFamily="18" charset="0"/>
                <a:cs typeface="Times New Roman" pitchFamily="18" charset="0"/>
              </a:rPr>
              <a:t>Ленина, </a:t>
            </a:r>
            <a:r>
              <a:rPr lang="ru-RU" dirty="0">
                <a:latin typeface="Times New Roman" pitchFamily="18" charset="0"/>
                <a:cs typeface="Times New Roman" pitchFamily="18" charset="0"/>
              </a:rPr>
              <a:t>в котором во </a:t>
            </a:r>
            <a:r>
              <a:rPr lang="ru-RU" dirty="0" err="1">
                <a:latin typeface="Times New Roman" pitchFamily="18" charset="0"/>
                <a:cs typeface="Times New Roman" pitchFamily="18" charset="0"/>
              </a:rPr>
              <a:t>времяСталинградской</a:t>
            </a:r>
            <a:r>
              <a:rPr lang="ru-RU" dirty="0">
                <a:latin typeface="Times New Roman" pitchFamily="18" charset="0"/>
                <a:cs typeface="Times New Roman" pitchFamily="18" charset="0"/>
              </a:rPr>
              <a:t> битвы в течение 58 дней героически держала оборону группа советских </a:t>
            </a:r>
            <a:r>
              <a:rPr lang="ru-RU" dirty="0" smtClean="0">
                <a:latin typeface="Times New Roman" pitchFamily="18" charset="0"/>
                <a:cs typeface="Times New Roman" pitchFamily="18" charset="0"/>
              </a:rPr>
              <a:t>бойцов.</a:t>
            </a:r>
            <a:r>
              <a:rPr lang="ru-RU" dirty="0">
                <a:latin typeface="Times New Roman" pitchFamily="18" charset="0"/>
                <a:cs typeface="Times New Roman" pitchFamily="18" charset="0"/>
              </a:rPr>
              <a:t> Дом Павлова стал символом мужества, стойкости и героизма</a:t>
            </a:r>
            <a:r>
              <a:rPr lang="ru-RU" dirty="0" smtClean="0">
                <a:latin typeface="Times New Roman" pitchFamily="18" charset="0"/>
                <a:cs typeface="Times New Roman" pitchFamily="18" charset="0"/>
              </a:rPr>
              <a:t>.</a:t>
            </a:r>
          </a:p>
          <a:p>
            <a:r>
              <a:rPr lang="ru-RU" dirty="0" smtClean="0">
                <a:latin typeface="Times New Roman" pitchFamily="18" charset="0"/>
                <a:cs typeface="Times New Roman" pitchFamily="18" charset="0"/>
              </a:rPr>
              <a:t>Расположен в Центральном районе. 4 </a:t>
            </a:r>
            <a:r>
              <a:rPr lang="ru-RU" dirty="0">
                <a:latin typeface="Times New Roman" pitchFamily="18" charset="0"/>
                <a:cs typeface="Times New Roman" pitchFamily="18" charset="0"/>
              </a:rPr>
              <a:t>мая 1985 года на торцевой стене дома со стороны улицы Советской открыта мемориальная стена-памятник. Авторы архитектор В. Е. </a:t>
            </a:r>
            <a:r>
              <a:rPr lang="ru-RU" dirty="0" err="1">
                <a:latin typeface="Times New Roman" pitchFamily="18" charset="0"/>
                <a:cs typeface="Times New Roman" pitchFamily="18" charset="0"/>
              </a:rPr>
              <a:t>Масляев</a:t>
            </a:r>
            <a:r>
              <a:rPr lang="ru-RU" dirty="0">
                <a:latin typeface="Times New Roman" pitchFamily="18" charset="0"/>
                <a:cs typeface="Times New Roman" pitchFamily="18" charset="0"/>
              </a:rPr>
              <a:t> и </a:t>
            </a:r>
            <a:r>
              <a:rPr lang="ru-RU" dirty="0" err="1">
                <a:latin typeface="Times New Roman" pitchFamily="18" charset="0"/>
                <a:cs typeface="Times New Roman" pitchFamily="18" charset="0"/>
              </a:rPr>
              <a:t>скульпторВ</a:t>
            </a:r>
            <a:r>
              <a:rPr lang="ru-RU" dirty="0">
                <a:latin typeface="Times New Roman" pitchFamily="18" charset="0"/>
                <a:cs typeface="Times New Roman" pitchFamily="18" charset="0"/>
              </a:rPr>
              <a:t>. Г. Фетисов. Надпись на мемориальной стене гласит: «В доме этом слились воедино подвиг ратный и трудовой».</a:t>
            </a:r>
          </a:p>
        </p:txBody>
      </p:sp>
    </p:spTree>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normAutofit/>
          </a:bodyPr>
          <a:lstStyle/>
          <a:p>
            <a:r>
              <a:rPr lang="ru-RU" dirty="0" smtClean="0"/>
              <a:t>Музей-заповедник </a:t>
            </a:r>
            <a:br>
              <a:rPr lang="ru-RU" dirty="0" smtClean="0"/>
            </a:br>
            <a:r>
              <a:rPr lang="ru-RU" dirty="0" smtClean="0"/>
              <a:t>«Сталинградская битва»</a:t>
            </a:r>
            <a:endParaRPr lang="ru-RU" dirty="0"/>
          </a:p>
        </p:txBody>
      </p:sp>
      <p:pic>
        <p:nvPicPr>
          <p:cNvPr id="27650" name="Picture 2" descr="File:Volgograd panorama museum.JPG"/>
          <p:cNvPicPr>
            <a:picLocks noChangeAspect="1" noChangeArrowheads="1"/>
          </p:cNvPicPr>
          <p:nvPr/>
        </p:nvPicPr>
        <p:blipFill>
          <a:blip r:embed="rId2" cstate="print"/>
          <a:srcRect/>
          <a:stretch>
            <a:fillRect/>
          </a:stretch>
        </p:blipFill>
        <p:spPr bwMode="auto">
          <a:xfrm>
            <a:off x="785786" y="1511406"/>
            <a:ext cx="7128792" cy="5346594"/>
          </a:xfrm>
          <a:prstGeom prst="rect">
            <a:avLst/>
          </a:prstGeom>
          <a:noFill/>
        </p:spPr>
      </p:pic>
    </p:spTree>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Содержимое 2"/>
          <p:cNvSpPr>
            <a:spLocks noGrp="1"/>
          </p:cNvSpPr>
          <p:nvPr>
            <p:ph idx="1"/>
          </p:nvPr>
        </p:nvSpPr>
        <p:spPr>
          <a:xfrm>
            <a:off x="179512" y="188640"/>
            <a:ext cx="8640960" cy="5832648"/>
          </a:xfrm>
        </p:spPr>
        <p:txBody>
          <a:bodyPr>
            <a:noAutofit/>
          </a:bodyPr>
          <a:lstStyle/>
          <a:p>
            <a:r>
              <a:rPr lang="ru-RU" sz="2400" dirty="0" smtClean="0">
                <a:latin typeface="Times New Roman" pitchFamily="18" charset="0"/>
                <a:cs typeface="Times New Roman" pitchFamily="18" charset="0"/>
              </a:rPr>
              <a:t>Находится в Центральном районе.</a:t>
            </a:r>
            <a:r>
              <a:rPr lang="ru-RU" sz="2400" dirty="0">
                <a:latin typeface="Times New Roman" pitchFamily="18" charset="0"/>
                <a:cs typeface="Times New Roman" pitchFamily="18" charset="0"/>
              </a:rPr>
              <a:t> </a:t>
            </a:r>
            <a:r>
              <a:rPr lang="ru-RU" sz="2400" dirty="0" smtClean="0">
                <a:latin typeface="Times New Roman" pitchFamily="18" charset="0"/>
                <a:cs typeface="Times New Roman" pitchFamily="18" charset="0"/>
              </a:rPr>
              <a:t>Автор </a:t>
            </a:r>
            <a:r>
              <a:rPr lang="ru-RU" sz="2400" dirty="0">
                <a:latin typeface="Times New Roman" pitchFamily="18" charset="0"/>
                <a:cs typeface="Times New Roman" pitchFamily="18" charset="0"/>
              </a:rPr>
              <a:t>проекта  Вадим </a:t>
            </a:r>
            <a:r>
              <a:rPr lang="ru-RU" sz="2400" dirty="0" err="1" smtClean="0">
                <a:latin typeface="Times New Roman" pitchFamily="18" charset="0"/>
                <a:cs typeface="Times New Roman" pitchFamily="18" charset="0"/>
              </a:rPr>
              <a:t>Масляев</a:t>
            </a:r>
            <a:r>
              <a:rPr lang="ru-RU" sz="2400" dirty="0" smtClean="0">
                <a:latin typeface="Times New Roman" pitchFamily="18" charset="0"/>
                <a:cs typeface="Times New Roman" pitchFamily="18" charset="0"/>
              </a:rPr>
              <a:t>.</a:t>
            </a:r>
            <a:r>
              <a:rPr lang="ru-RU" sz="2400" dirty="0">
                <a:latin typeface="Times New Roman" pitchFamily="18" charset="0"/>
                <a:cs typeface="Times New Roman" pitchFamily="18" charset="0"/>
              </a:rPr>
              <a:t>  Мемориальный комплекс состоит из двух уровней: в первом уровне находятся музей «Сталинградская битва», </a:t>
            </a:r>
            <a:r>
              <a:rPr lang="ru-RU" sz="2400" dirty="0" err="1">
                <a:latin typeface="Times New Roman" pitchFamily="18" charset="0"/>
                <a:cs typeface="Times New Roman" pitchFamily="18" charset="0"/>
              </a:rPr>
              <a:t>фондохранилище</a:t>
            </a:r>
            <a:r>
              <a:rPr lang="ru-RU" sz="2400" dirty="0">
                <a:latin typeface="Times New Roman" pitchFamily="18" charset="0"/>
                <a:cs typeface="Times New Roman" pitchFamily="18" charset="0"/>
              </a:rPr>
              <a:t>, административная часть комплекса, второй уровень полностью занимает круговая панорама «Разгром немецко-фашистских войск под Сталинградом». Рядом находится разрушенное здание мельницы </a:t>
            </a:r>
            <a:r>
              <a:rPr lang="ru-RU" sz="2400" dirty="0" err="1">
                <a:latin typeface="Times New Roman" pitchFamily="18" charset="0"/>
                <a:cs typeface="Times New Roman" pitchFamily="18" charset="0"/>
              </a:rPr>
              <a:t>Гергардта</a:t>
            </a:r>
            <a:r>
              <a:rPr lang="ru-RU" sz="2400" dirty="0">
                <a:latin typeface="Times New Roman" pitchFamily="18" charset="0"/>
                <a:cs typeface="Times New Roman" pitchFamily="18" charset="0"/>
              </a:rPr>
              <a:t>, оставленное не восстановленным как память о жестокости боев. Под открытым небом размещается постоянная экспозиция образцов военной техники, памятник морякам Волжской военной флотилии, памятник мирным жителям Сталинграда, памятники полководцам Г. К. Жукову, В. И. Чуйкову, танковую башню, обозначающую передний край обороны советский войск на 19 ноября 1942. Открытие панорамы состоялось 8 июля 1982 года, музей «Сталинградская битва» был открыт спустя три года, 6 мая 1985 года в канун 40-летия Победы</a:t>
            </a:r>
          </a:p>
        </p:txBody>
      </p:sp>
    </p:spTree>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dirty="0" smtClean="0"/>
              <a:t>Мельница </a:t>
            </a:r>
            <a:r>
              <a:rPr lang="ru-RU" dirty="0" err="1" smtClean="0"/>
              <a:t>Гергардта</a:t>
            </a:r>
            <a:r>
              <a:rPr lang="ru-RU" dirty="0" smtClean="0"/>
              <a:t> </a:t>
            </a:r>
            <a:endParaRPr lang="ru-RU" dirty="0"/>
          </a:p>
        </p:txBody>
      </p:sp>
      <p:pic>
        <p:nvPicPr>
          <p:cNvPr id="28674" name="Picture 2" descr="File:May2015 Volgograd img14 Gergardt Mill.jpg"/>
          <p:cNvPicPr>
            <a:picLocks noChangeAspect="1" noChangeArrowheads="1"/>
          </p:cNvPicPr>
          <p:nvPr/>
        </p:nvPicPr>
        <p:blipFill>
          <a:blip r:embed="rId2" cstate="print"/>
          <a:srcRect/>
          <a:stretch>
            <a:fillRect/>
          </a:stretch>
        </p:blipFill>
        <p:spPr bwMode="auto">
          <a:xfrm>
            <a:off x="1214414" y="1643050"/>
            <a:ext cx="6720747" cy="5040560"/>
          </a:xfrm>
          <a:prstGeom prst="rect">
            <a:avLst/>
          </a:prstGeom>
          <a:noFill/>
        </p:spPr>
      </p:pic>
    </p:spTree>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endParaRPr lang="ru-RU"/>
          </a:p>
        </p:txBody>
      </p:sp>
      <p:sp>
        <p:nvSpPr>
          <p:cNvPr id="3" name="Содержимое 2"/>
          <p:cNvSpPr>
            <a:spLocks noGrp="1"/>
          </p:cNvSpPr>
          <p:nvPr>
            <p:ph idx="1"/>
          </p:nvPr>
        </p:nvSpPr>
        <p:spPr/>
        <p:txBody>
          <a:bodyPr>
            <a:normAutofit fontScale="92500" lnSpcReduction="10000"/>
          </a:bodyPr>
          <a:lstStyle/>
          <a:p>
            <a:r>
              <a:rPr lang="ru-RU" dirty="0" smtClean="0"/>
              <a:t>Мельница </a:t>
            </a:r>
            <a:r>
              <a:rPr lang="ru-RU" dirty="0" err="1" smtClean="0"/>
              <a:t>Гергардта</a:t>
            </a:r>
            <a:r>
              <a:rPr lang="ru-RU" dirty="0" smtClean="0"/>
              <a:t> – один из символов Волгограда и Сталинградской битвы. Одно из тысяч зданий, разрушенных в дни сражения, она была оставлена нетронутой как памятник, как наглядное свидетельство того,</a:t>
            </a:r>
            <a:br>
              <a:rPr lang="ru-RU" dirty="0" smtClean="0"/>
            </a:br>
            <a:r>
              <a:rPr lang="ru-RU" dirty="0" smtClean="0"/>
              <a:t>каким </a:t>
            </a:r>
            <a:r>
              <a:rPr lang="ru-RU" dirty="0" smtClean="0"/>
              <a:t>был Сталинград в 1943 году. </a:t>
            </a:r>
            <a:endParaRPr lang="ru-RU" dirty="0" smtClean="0"/>
          </a:p>
          <a:p>
            <a:r>
              <a:rPr lang="ru-RU" dirty="0" smtClean="0"/>
              <a:t>Здание </a:t>
            </a:r>
            <a:r>
              <a:rPr lang="ru-RU" dirty="0" smtClean="0"/>
              <a:t>после реконструкции получается для Царицына тех лет совершенно нового типа. Всю внутреннюю «начинку» </a:t>
            </a:r>
            <a:r>
              <a:rPr lang="ru-RU" dirty="0" err="1" smtClean="0"/>
              <a:t>Гергардты</a:t>
            </a:r>
            <a:r>
              <a:rPr lang="ru-RU" dirty="0" smtClean="0"/>
              <a:t> сделали из железобетона – и перекрытия, и стены и даже лестницы. Что совсем необычно для Царицына – были армированы и кирпичные стены: внутри стен были проложены металлические полосы толщиной 50 мм. Это было необходимо тогда для предохранения здания от вибраций, которые возникали от работы мукомольных машин. Именно это впоследствии определило потрясающую устойчивость этого здания в тех испытаниях, которые выпали на его долю. </a:t>
            </a:r>
            <a:endParaRPr lang="ru-RU" dirty="0"/>
          </a:p>
        </p:txBody>
      </p:sp>
    </p:spTree>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dirty="0" smtClean="0"/>
              <a:t>Остров </a:t>
            </a:r>
            <a:r>
              <a:rPr lang="ru-RU" dirty="0" err="1" smtClean="0"/>
              <a:t>Людникова</a:t>
            </a:r>
            <a:endParaRPr lang="ru-RU" dirty="0"/>
          </a:p>
        </p:txBody>
      </p:sp>
      <p:pic>
        <p:nvPicPr>
          <p:cNvPr id="30722" name="Picture 2" descr="File:Братская могила воинов 138-й стрелковой дивизии.JPG"/>
          <p:cNvPicPr>
            <a:picLocks noChangeAspect="1" noChangeArrowheads="1"/>
          </p:cNvPicPr>
          <p:nvPr/>
        </p:nvPicPr>
        <p:blipFill>
          <a:blip r:embed="rId2" cstate="print"/>
          <a:srcRect/>
          <a:stretch>
            <a:fillRect/>
          </a:stretch>
        </p:blipFill>
        <p:spPr bwMode="auto">
          <a:xfrm>
            <a:off x="1000100" y="1428736"/>
            <a:ext cx="7620000" cy="5076826"/>
          </a:xfrm>
          <a:prstGeom prst="rect">
            <a:avLst/>
          </a:prstGeom>
          <a:noFill/>
        </p:spPr>
      </p:pic>
    </p:spTree>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Содержимое 2"/>
          <p:cNvSpPr>
            <a:spLocks noGrp="1"/>
          </p:cNvSpPr>
          <p:nvPr>
            <p:ph idx="1"/>
          </p:nvPr>
        </p:nvSpPr>
        <p:spPr>
          <a:xfrm>
            <a:off x="539552" y="1988840"/>
            <a:ext cx="8229600" cy="4525963"/>
          </a:xfrm>
        </p:spPr>
        <p:txBody>
          <a:bodyPr/>
          <a:lstStyle/>
          <a:p>
            <a:r>
              <a:rPr lang="ru-RU" sz="3600" dirty="0">
                <a:latin typeface="Times New Roman" pitchFamily="18" charset="0"/>
                <a:cs typeface="Times New Roman" pitchFamily="18" charset="0"/>
              </a:rPr>
              <a:t>мемориальный комплекс в поселке Нижние Баррикады города Волгограда. Назван именем полковника Ивана Ильича </a:t>
            </a:r>
            <a:r>
              <a:rPr lang="ru-RU" sz="3600" dirty="0" err="1">
                <a:latin typeface="Times New Roman" pitchFamily="18" charset="0"/>
                <a:cs typeface="Times New Roman" pitchFamily="18" charset="0"/>
              </a:rPr>
              <a:t>Людникова</a:t>
            </a:r>
            <a:r>
              <a:rPr lang="ru-RU" sz="3600" dirty="0">
                <a:latin typeface="Times New Roman" pitchFamily="18" charset="0"/>
                <a:cs typeface="Times New Roman" pitchFamily="18" charset="0"/>
              </a:rPr>
              <a:t>, командира 138-й стрелковой дивизии, оборонявшей поселок Нижние Баррикады в дни Сталинградской </a:t>
            </a:r>
            <a:r>
              <a:rPr lang="ru-RU" sz="3600" dirty="0" smtClean="0">
                <a:latin typeface="Times New Roman" pitchFamily="18" charset="0"/>
                <a:cs typeface="Times New Roman" pitchFamily="18" charset="0"/>
              </a:rPr>
              <a:t>битвы.</a:t>
            </a:r>
          </a:p>
          <a:p>
            <a:endParaRPr lang="ru-RU" dirty="0"/>
          </a:p>
        </p:txBody>
      </p:sp>
    </p:spTree>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716016" y="274638"/>
            <a:ext cx="3970784" cy="1143000"/>
          </a:xfrm>
        </p:spPr>
        <p:txBody>
          <a:bodyPr>
            <a:normAutofit/>
          </a:bodyPr>
          <a:lstStyle/>
          <a:p>
            <a:r>
              <a:rPr lang="ru-RU" dirty="0" smtClean="0"/>
              <a:t>Памятник Чекистам</a:t>
            </a:r>
            <a:endParaRPr lang="ru-RU" dirty="0"/>
          </a:p>
        </p:txBody>
      </p:sp>
      <p:sp>
        <p:nvSpPr>
          <p:cNvPr id="3" name="Содержимое 2"/>
          <p:cNvSpPr>
            <a:spLocks noGrp="1"/>
          </p:cNvSpPr>
          <p:nvPr>
            <p:ph idx="1"/>
          </p:nvPr>
        </p:nvSpPr>
        <p:spPr>
          <a:xfrm>
            <a:off x="4572000" y="1600200"/>
            <a:ext cx="4320480" cy="4525963"/>
          </a:xfrm>
        </p:spPr>
        <p:txBody>
          <a:bodyPr>
            <a:normAutofit/>
          </a:bodyPr>
          <a:lstStyle/>
          <a:p>
            <a:r>
              <a:rPr lang="ru-RU" dirty="0"/>
              <a:t>мемориал в Волгограде, расположенный на правом берегу реки Царицы, возле моста, соединяющего Центральный и </a:t>
            </a:r>
            <a:r>
              <a:rPr lang="ru-RU" dirty="0" smtClean="0"/>
              <a:t>Ворошиловский районы </a:t>
            </a:r>
            <a:r>
              <a:rPr lang="ru-RU" dirty="0"/>
              <a:t>города. Вокруг памятника устроена площадь Чекистов с небольшой парковой зоной</a:t>
            </a:r>
            <a:r>
              <a:rPr lang="ru-RU" dirty="0" smtClean="0"/>
              <a:t>. Открыт 28 декабря 1947 г. Скульпторы – Косов, </a:t>
            </a:r>
            <a:r>
              <a:rPr lang="ru-RU" dirty="0" err="1" smtClean="0"/>
              <a:t>Стамов</a:t>
            </a:r>
            <a:r>
              <a:rPr lang="ru-RU" dirty="0" smtClean="0"/>
              <a:t>.</a:t>
            </a:r>
            <a:endParaRPr lang="ru-RU" dirty="0"/>
          </a:p>
        </p:txBody>
      </p:sp>
      <p:pic>
        <p:nvPicPr>
          <p:cNvPr id="31746" name="Picture 2" descr="File:Площадь Чекистам.jpg"/>
          <p:cNvPicPr>
            <a:picLocks noChangeAspect="1" noChangeArrowheads="1"/>
          </p:cNvPicPr>
          <p:nvPr/>
        </p:nvPicPr>
        <p:blipFill>
          <a:blip r:embed="rId2" cstate="print"/>
          <a:srcRect/>
          <a:stretch>
            <a:fillRect/>
          </a:stretch>
        </p:blipFill>
        <p:spPr bwMode="auto">
          <a:xfrm>
            <a:off x="539552" y="476672"/>
            <a:ext cx="3810000" cy="5715000"/>
          </a:xfrm>
          <a:prstGeom prst="rect">
            <a:avLst/>
          </a:prstGeom>
          <a:noFill/>
        </p:spPr>
      </p:pic>
    </p:spTree>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dirty="0" smtClean="0"/>
              <a:t>Памятник Североморцам</a:t>
            </a:r>
            <a:endParaRPr lang="ru-RU" dirty="0"/>
          </a:p>
        </p:txBody>
      </p:sp>
      <p:sp>
        <p:nvSpPr>
          <p:cNvPr id="3" name="Содержимое 2"/>
          <p:cNvSpPr>
            <a:spLocks noGrp="1"/>
          </p:cNvSpPr>
          <p:nvPr>
            <p:ph idx="1"/>
          </p:nvPr>
        </p:nvSpPr>
        <p:spPr>
          <a:xfrm>
            <a:off x="456419" y="2348880"/>
            <a:ext cx="8229600" cy="4997152"/>
          </a:xfrm>
        </p:spPr>
        <p:txBody>
          <a:bodyPr>
            <a:normAutofit/>
          </a:bodyPr>
          <a:lstStyle/>
          <a:p>
            <a:r>
              <a:rPr lang="ru-RU" b="1" dirty="0"/>
              <a:t>Волгоградский элеватор</a:t>
            </a:r>
            <a:r>
              <a:rPr lang="ru-RU" dirty="0"/>
              <a:t> — исторический памятник в </a:t>
            </a:r>
            <a:r>
              <a:rPr lang="ru-RU" dirty="0" smtClean="0"/>
              <a:t>Ворошиловском районе Волгограда. </a:t>
            </a:r>
            <a:r>
              <a:rPr lang="ru-RU" dirty="0"/>
              <a:t>Будучи одним из центров боёв в ходе Сталинградской битвы, элеватор тяжело пострадал. В послевоенное время (1977) в районе элеватора установлен памятник его защитникам (по одной из групп защитников известный также как «памятник североморцам</a:t>
            </a:r>
            <a:r>
              <a:rPr lang="ru-RU" dirty="0" smtClean="0"/>
              <a:t>».</a:t>
            </a:r>
            <a:r>
              <a:rPr lang="ru-RU" dirty="0"/>
              <a:t> Открыт монумент в 1977 году. Скульптором и архитектором проекта стали Г.Л. Малков и Г.М. Коваленко. </a:t>
            </a:r>
          </a:p>
        </p:txBody>
      </p:sp>
    </p:spTree>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endParaRPr lang="ru-RU"/>
          </a:p>
        </p:txBody>
      </p:sp>
      <p:sp>
        <p:nvSpPr>
          <p:cNvPr id="3" name="Содержимое 2"/>
          <p:cNvSpPr>
            <a:spLocks noGrp="1"/>
          </p:cNvSpPr>
          <p:nvPr>
            <p:ph idx="1"/>
          </p:nvPr>
        </p:nvSpPr>
        <p:spPr/>
        <p:txBody>
          <a:bodyPr/>
          <a:lstStyle/>
          <a:p>
            <a:endParaRPr lang="ru-RU"/>
          </a:p>
        </p:txBody>
      </p:sp>
      <p:pic>
        <p:nvPicPr>
          <p:cNvPr id="33794" name="Picture 2" descr="http://s.traveltipz.ru/gallery/22/63722/1024x768/125829.jpg"/>
          <p:cNvPicPr>
            <a:picLocks noChangeAspect="1" noChangeArrowheads="1"/>
          </p:cNvPicPr>
          <p:nvPr/>
        </p:nvPicPr>
        <p:blipFill>
          <a:blip r:embed="rId2" cstate="print"/>
          <a:srcRect/>
          <a:stretch>
            <a:fillRect/>
          </a:stretch>
        </p:blipFill>
        <p:spPr bwMode="auto">
          <a:xfrm>
            <a:off x="706748" y="620688"/>
            <a:ext cx="7776864" cy="5832648"/>
          </a:xfrm>
          <a:prstGeom prst="rect">
            <a:avLst/>
          </a:prstGeom>
          <a:noFill/>
        </p:spPr>
      </p:pic>
    </p:spTree>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dirty="0" smtClean="0"/>
              <a:t>Пожарный катер «Гаситель»</a:t>
            </a:r>
            <a:endParaRPr lang="ru-RU" dirty="0"/>
          </a:p>
        </p:txBody>
      </p:sp>
      <p:sp>
        <p:nvSpPr>
          <p:cNvPr id="3" name="Содержимое 2"/>
          <p:cNvSpPr>
            <a:spLocks noGrp="1"/>
          </p:cNvSpPr>
          <p:nvPr>
            <p:ph idx="1"/>
          </p:nvPr>
        </p:nvSpPr>
        <p:spPr/>
        <p:txBody>
          <a:bodyPr/>
          <a:lstStyle/>
          <a:p>
            <a:endParaRPr lang="ru-RU"/>
          </a:p>
        </p:txBody>
      </p:sp>
      <p:pic>
        <p:nvPicPr>
          <p:cNvPr id="35842" name="Picture 2" descr="File:Stalingrad boot.jpg"/>
          <p:cNvPicPr>
            <a:picLocks noChangeAspect="1" noChangeArrowheads="1"/>
          </p:cNvPicPr>
          <p:nvPr/>
        </p:nvPicPr>
        <p:blipFill>
          <a:blip r:embed="rId2" cstate="print"/>
          <a:srcRect/>
          <a:stretch>
            <a:fillRect/>
          </a:stretch>
        </p:blipFill>
        <p:spPr bwMode="auto">
          <a:xfrm>
            <a:off x="1043608" y="1412776"/>
            <a:ext cx="6816757" cy="5112568"/>
          </a:xfrm>
          <a:prstGeom prst="rect">
            <a:avLst/>
          </a:prstGeom>
          <a:noFill/>
        </p:spPr>
      </p:pic>
    </p:spTree>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Содержимое 2"/>
          <p:cNvSpPr>
            <a:spLocks noGrp="1"/>
          </p:cNvSpPr>
          <p:nvPr>
            <p:ph idx="1"/>
          </p:nvPr>
        </p:nvSpPr>
        <p:spPr>
          <a:xfrm>
            <a:off x="539552" y="2348880"/>
            <a:ext cx="8229600" cy="5616624"/>
          </a:xfrm>
        </p:spPr>
        <p:txBody>
          <a:bodyPr/>
          <a:lstStyle/>
          <a:p>
            <a:r>
              <a:rPr lang="ru-RU" b="1" dirty="0" err="1"/>
              <a:t>Гаси́тель</a:t>
            </a:r>
            <a:r>
              <a:rPr lang="ru-RU" dirty="0"/>
              <a:t> (до 1926 года — </a:t>
            </a:r>
            <a:r>
              <a:rPr lang="ru-RU" b="1" dirty="0"/>
              <a:t>Царёв</a:t>
            </a:r>
            <a:r>
              <a:rPr lang="ru-RU" dirty="0"/>
              <a:t>) — пожарно-спасательный катер, спущенный на воду в 1903 году. Участвовал в Гражданской войне и Сталинградской битве, в ходе которой был потоплен. Впоследствии катер стал частью памятника волжским речникам</a:t>
            </a:r>
            <a:r>
              <a:rPr lang="ru-RU" dirty="0" smtClean="0"/>
              <a:t>. Установлен в 1977 году.</a:t>
            </a:r>
            <a:r>
              <a:rPr lang="ru-RU" dirty="0"/>
              <a:t> Автор проекта — народный архитектор СССР В. Е. </a:t>
            </a:r>
            <a:r>
              <a:rPr lang="ru-RU" dirty="0" err="1"/>
              <a:t>Масляев</a:t>
            </a:r>
            <a:r>
              <a:rPr lang="ru-RU" dirty="0"/>
              <a:t>.</a:t>
            </a:r>
          </a:p>
        </p:txBody>
      </p:sp>
    </p:spTree>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788024" y="1124744"/>
            <a:ext cx="4114800" cy="2079104"/>
          </a:xfrm>
        </p:spPr>
        <p:txBody>
          <a:bodyPr>
            <a:normAutofit/>
          </a:bodyPr>
          <a:lstStyle/>
          <a:p>
            <a:r>
              <a:rPr lang="ru-RU" dirty="0" smtClean="0"/>
              <a:t>Памятник мирным жителям</a:t>
            </a:r>
            <a:endParaRPr lang="ru-RU" dirty="0"/>
          </a:p>
        </p:txBody>
      </p:sp>
      <p:pic>
        <p:nvPicPr>
          <p:cNvPr id="36866" name="Picture 2" descr="D:\Фото\Картинки\Города\волгоград\DSC_4201.jpg"/>
          <p:cNvPicPr>
            <a:picLocks noChangeAspect="1" noChangeArrowheads="1"/>
          </p:cNvPicPr>
          <p:nvPr/>
        </p:nvPicPr>
        <p:blipFill>
          <a:blip r:embed="rId2" cstate="print"/>
          <a:srcRect/>
          <a:stretch>
            <a:fillRect/>
          </a:stretch>
        </p:blipFill>
        <p:spPr bwMode="auto">
          <a:xfrm>
            <a:off x="179512" y="188640"/>
            <a:ext cx="4369503" cy="6554254"/>
          </a:xfrm>
          <a:prstGeom prst="rect">
            <a:avLst/>
          </a:prstGeom>
          <a:noFill/>
        </p:spPr>
      </p:pic>
    </p:spTree>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Содержимое 2"/>
          <p:cNvSpPr>
            <a:spLocks noGrp="1"/>
          </p:cNvSpPr>
          <p:nvPr>
            <p:ph idx="1"/>
          </p:nvPr>
        </p:nvSpPr>
        <p:spPr>
          <a:xfrm>
            <a:off x="467544" y="2132856"/>
            <a:ext cx="8229600" cy="6048672"/>
          </a:xfrm>
        </p:spPr>
        <p:txBody>
          <a:bodyPr>
            <a:normAutofit/>
          </a:bodyPr>
          <a:lstStyle/>
          <a:p>
            <a:r>
              <a:rPr lang="ru-RU" dirty="0" smtClean="0">
                <a:latin typeface="Times New Roman" pitchFamily="18" charset="0"/>
                <a:cs typeface="Times New Roman" pitchFamily="18" charset="0"/>
              </a:rPr>
              <a:t>Установлен в Центральном районе </a:t>
            </a:r>
            <a:r>
              <a:rPr lang="ru-RU" dirty="0">
                <a:latin typeface="Times New Roman" pitchFamily="18" charset="0"/>
                <a:cs typeface="Times New Roman" pitchFamily="18" charset="0"/>
              </a:rPr>
              <a:t> честь памяти людей, погибших летом 1942 г., когда город попал под </a:t>
            </a:r>
            <a:r>
              <a:rPr lang="ru-RU" dirty="0" smtClean="0">
                <a:latin typeface="Times New Roman" pitchFamily="18" charset="0"/>
                <a:cs typeface="Times New Roman" pitchFamily="18" charset="0"/>
              </a:rPr>
              <a:t>сильнейшую бомбардировку.</a:t>
            </a:r>
          </a:p>
          <a:p>
            <a:r>
              <a:rPr lang="ru-RU" dirty="0">
                <a:latin typeface="Times New Roman" pitchFamily="18" charset="0"/>
                <a:cs typeface="Times New Roman" pitchFamily="18" charset="0"/>
              </a:rPr>
              <a:t>Этот памятник установлен 9 мая 1995 г. (в честь 50-летия Великой Победы) на набережной города Волгограда, в память о всех тех людях, которые полегли в тот ужасный день. На нем изображены женщины и дети, которые застыли в Сталинградском пожаре, а над ними возвышается в зависшем состоянии фашистская авиабомба. Изваяли его архитектор В. Калиниченко и художник Н. Павловская.</a:t>
            </a:r>
          </a:p>
        </p:txBody>
      </p:sp>
    </p:spTree>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dirty="0" smtClean="0"/>
              <a:t>Памятник «Казачья слава»</a:t>
            </a:r>
            <a:endParaRPr lang="ru-RU" dirty="0"/>
          </a:p>
        </p:txBody>
      </p:sp>
      <p:sp>
        <p:nvSpPr>
          <p:cNvPr id="3" name="Содержимое 2"/>
          <p:cNvSpPr>
            <a:spLocks noGrp="1"/>
          </p:cNvSpPr>
          <p:nvPr>
            <p:ph idx="1"/>
          </p:nvPr>
        </p:nvSpPr>
        <p:spPr/>
        <p:txBody>
          <a:bodyPr/>
          <a:lstStyle/>
          <a:p>
            <a:endParaRPr lang="ru-RU"/>
          </a:p>
        </p:txBody>
      </p:sp>
      <p:pic>
        <p:nvPicPr>
          <p:cNvPr id="37890" name="Picture 2" descr="http://s.life34.ru/wp-content/uploads/2014/07/20141030-20141030-IMG_7670.jpg"/>
          <p:cNvPicPr>
            <a:picLocks noChangeAspect="1" noChangeArrowheads="1"/>
          </p:cNvPicPr>
          <p:nvPr/>
        </p:nvPicPr>
        <p:blipFill>
          <a:blip r:embed="rId2" cstate="print"/>
          <a:srcRect/>
          <a:stretch>
            <a:fillRect/>
          </a:stretch>
        </p:blipFill>
        <p:spPr bwMode="auto">
          <a:xfrm>
            <a:off x="854831" y="1412776"/>
            <a:ext cx="7432775" cy="4953945"/>
          </a:xfrm>
          <a:prstGeom prst="rect">
            <a:avLst/>
          </a:prstGeom>
          <a:noFill/>
        </p:spPr>
      </p:pic>
    </p:spTree>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Содержимое 2"/>
          <p:cNvSpPr>
            <a:spLocks noGrp="1"/>
          </p:cNvSpPr>
          <p:nvPr>
            <p:ph idx="1"/>
          </p:nvPr>
        </p:nvSpPr>
        <p:spPr>
          <a:xfrm>
            <a:off x="251520" y="1916832"/>
            <a:ext cx="8373616" cy="4176464"/>
          </a:xfrm>
        </p:spPr>
        <p:txBody>
          <a:bodyPr>
            <a:normAutofit/>
          </a:bodyPr>
          <a:lstStyle/>
          <a:p>
            <a:r>
              <a:rPr lang="ru-RU" dirty="0">
                <a:latin typeface="Times New Roman" pitchFamily="18" charset="0"/>
                <a:cs typeface="Times New Roman" pitchFamily="18" charset="0"/>
              </a:rPr>
              <a:t>Парк Победы (верхняя </a:t>
            </a:r>
            <a:r>
              <a:rPr lang="ru-RU" dirty="0" smtClean="0">
                <a:latin typeface="Times New Roman" pitchFamily="18" charset="0"/>
                <a:cs typeface="Times New Roman" pitchFamily="18" charset="0"/>
              </a:rPr>
              <a:t>терраса</a:t>
            </a:r>
            <a:r>
              <a:rPr lang="ru-RU" dirty="0">
                <a:latin typeface="Times New Roman" pitchFamily="18" charset="0"/>
                <a:cs typeface="Times New Roman" pitchFamily="18" charset="0"/>
              </a:rPr>
              <a:t> </a:t>
            </a:r>
            <a:r>
              <a:rPr lang="ru-RU" dirty="0" smtClean="0">
                <a:latin typeface="Times New Roman" pitchFamily="18" charset="0"/>
                <a:cs typeface="Times New Roman" pitchFamily="18" charset="0"/>
              </a:rPr>
              <a:t> центральной</a:t>
            </a:r>
            <a:r>
              <a:rPr lang="ru-RU" u="sng" dirty="0" smtClean="0">
                <a:latin typeface="Times New Roman" pitchFamily="18" charset="0"/>
                <a:cs typeface="Times New Roman" pitchFamily="18" charset="0"/>
              </a:rPr>
              <a:t> </a:t>
            </a:r>
            <a:r>
              <a:rPr lang="ru-RU" dirty="0">
                <a:latin typeface="Times New Roman" pitchFamily="18" charset="0"/>
                <a:cs typeface="Times New Roman" pitchFamily="18" charset="0"/>
              </a:rPr>
              <a:t>набережной</a:t>
            </a:r>
            <a:r>
              <a:rPr lang="ru-RU" dirty="0" smtClean="0">
                <a:latin typeface="Times New Roman" pitchFamily="18" charset="0"/>
                <a:cs typeface="Times New Roman" pitchFamily="18" charset="0"/>
              </a:rPr>
              <a:t>). Открыт </a:t>
            </a:r>
            <a:r>
              <a:rPr lang="ru-RU" dirty="0">
                <a:latin typeface="Times New Roman" pitchFamily="18" charset="0"/>
                <a:cs typeface="Times New Roman" pitchFamily="18" charset="0"/>
              </a:rPr>
              <a:t>4 ноября 2010 года, в день Народного единства, совпавшего с праздником Казанской иконы Божьей матери, почитаемой казаками</a:t>
            </a:r>
            <a:r>
              <a:rPr lang="ru-RU" dirty="0" smtClean="0">
                <a:latin typeface="Times New Roman" pitchFamily="18" charset="0"/>
                <a:cs typeface="Times New Roman" pitchFamily="18" charset="0"/>
              </a:rPr>
              <a:t>. Автор Владимир Серяков.</a:t>
            </a:r>
          </a:p>
          <a:p>
            <a:r>
              <a:rPr lang="ru-RU" dirty="0">
                <a:latin typeface="Times New Roman" pitchFamily="18" charset="0"/>
                <a:cs typeface="Times New Roman" pitchFamily="18" charset="0"/>
              </a:rPr>
              <a:t>Скульптурная композиция состоит из двух фигур: казака на коне и провожающей его казачки с иконой в руках. Каждая деталь скульптур продумана и передана с точностью, костюмы, оружие, выражение лиц – все передает тревожный дух эпохи. Высота скульптуры составляет около 2,85 метров (с учетом постамента), ширина – 1,3 метра. Скульптура, выполненная из бронзы, была отлита в подмосковном Жуковском.</a:t>
            </a:r>
            <a:r>
              <a:rPr lang="ru-RU" dirty="0"/>
              <a:t/>
            </a:r>
            <a:br>
              <a:rPr lang="ru-RU" dirty="0"/>
            </a:br>
            <a:endParaRPr lang="ru-RU" dirty="0">
              <a:latin typeface="Times New Roman" pitchFamily="18" charset="0"/>
              <a:cs typeface="Times New Roman" pitchFamily="18" charset="0"/>
            </a:endParaRPr>
          </a:p>
        </p:txBody>
      </p:sp>
    </p:spTree>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dirty="0" smtClean="0"/>
              <a:t>Площадь Павших борцов</a:t>
            </a:r>
            <a:endParaRPr lang="ru-RU" dirty="0"/>
          </a:p>
        </p:txBody>
      </p:sp>
      <p:sp>
        <p:nvSpPr>
          <p:cNvPr id="3" name="Содержимое 2"/>
          <p:cNvSpPr>
            <a:spLocks noGrp="1"/>
          </p:cNvSpPr>
          <p:nvPr>
            <p:ph idx="1"/>
          </p:nvPr>
        </p:nvSpPr>
        <p:spPr/>
        <p:txBody>
          <a:bodyPr/>
          <a:lstStyle/>
          <a:p>
            <a:endParaRPr lang="ru-RU"/>
          </a:p>
        </p:txBody>
      </p:sp>
      <p:pic>
        <p:nvPicPr>
          <p:cNvPr id="40962" name="Picture 2" descr="http://lit-yaz.ru/pars_docs/refs/92/91230/91230_html_61ab12f.jpg"/>
          <p:cNvPicPr>
            <a:picLocks noChangeAspect="1" noChangeArrowheads="1"/>
          </p:cNvPicPr>
          <p:nvPr/>
        </p:nvPicPr>
        <p:blipFill>
          <a:blip r:embed="rId2" cstate="print"/>
          <a:srcRect/>
          <a:stretch>
            <a:fillRect/>
          </a:stretch>
        </p:blipFill>
        <p:spPr bwMode="auto">
          <a:xfrm>
            <a:off x="971600" y="1495509"/>
            <a:ext cx="6984776" cy="5238582"/>
          </a:xfrm>
          <a:prstGeom prst="rect">
            <a:avLst/>
          </a:prstGeom>
          <a:noFill/>
        </p:spPr>
      </p:pic>
    </p:spTree>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dirty="0" smtClean="0"/>
              <a:t>Памятник Рокоссовскому</a:t>
            </a:r>
            <a:endParaRPr lang="ru-RU" dirty="0"/>
          </a:p>
        </p:txBody>
      </p:sp>
      <p:sp>
        <p:nvSpPr>
          <p:cNvPr id="3" name="Содержимое 2"/>
          <p:cNvSpPr>
            <a:spLocks noGrp="1"/>
          </p:cNvSpPr>
          <p:nvPr>
            <p:ph idx="1"/>
          </p:nvPr>
        </p:nvSpPr>
        <p:spPr/>
        <p:txBody>
          <a:bodyPr/>
          <a:lstStyle/>
          <a:p>
            <a:endParaRPr lang="ru-RU"/>
          </a:p>
        </p:txBody>
      </p:sp>
      <p:pic>
        <p:nvPicPr>
          <p:cNvPr id="44034" name="Picture 2" descr="http://z36.d.sdska.ru/2-z36-9aa2184f-b8d8-4133-bb3c-e2c251d857f5.jpg"/>
          <p:cNvPicPr>
            <a:picLocks noChangeAspect="1" noChangeArrowheads="1"/>
          </p:cNvPicPr>
          <p:nvPr/>
        </p:nvPicPr>
        <p:blipFill>
          <a:blip r:embed="rId2" cstate="print"/>
          <a:srcRect/>
          <a:stretch>
            <a:fillRect/>
          </a:stretch>
        </p:blipFill>
        <p:spPr bwMode="auto">
          <a:xfrm>
            <a:off x="827584" y="1489398"/>
            <a:ext cx="7200800" cy="5400600"/>
          </a:xfrm>
          <a:prstGeom prst="rect">
            <a:avLst/>
          </a:prstGeom>
          <a:noFill/>
        </p:spPr>
      </p:pic>
    </p:spTree>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Содержимое 2"/>
          <p:cNvSpPr>
            <a:spLocks noGrp="1"/>
          </p:cNvSpPr>
          <p:nvPr>
            <p:ph idx="1"/>
          </p:nvPr>
        </p:nvSpPr>
        <p:spPr>
          <a:xfrm>
            <a:off x="395536" y="404664"/>
            <a:ext cx="8229600" cy="4525963"/>
          </a:xfrm>
        </p:spPr>
        <p:txBody>
          <a:bodyPr/>
          <a:lstStyle/>
          <a:p>
            <a:r>
              <a:rPr lang="ru-RU" dirty="0" smtClean="0"/>
              <a:t>Расположен в Центральном районе на улице 7-й гвардейской. Открыт 2 мая 2015 г.</a:t>
            </a:r>
          </a:p>
          <a:p>
            <a:r>
              <a:rPr lang="ru-RU" dirty="0" smtClean="0"/>
              <a:t>Скульптор – </a:t>
            </a:r>
            <a:r>
              <a:rPr lang="ru-RU" smtClean="0"/>
              <a:t>Владимир </a:t>
            </a:r>
            <a:r>
              <a:rPr lang="ru-RU" dirty="0" err="1"/>
              <a:t>С</a:t>
            </a:r>
            <a:r>
              <a:rPr lang="ru-RU" smtClean="0"/>
              <a:t>уровцев</a:t>
            </a:r>
            <a:r>
              <a:rPr lang="ru-RU" dirty="0" smtClean="0"/>
              <a:t>.</a:t>
            </a:r>
            <a:endParaRPr lang="ru-RU" dirty="0"/>
          </a:p>
        </p:txBody>
      </p:sp>
      <p:sp>
        <p:nvSpPr>
          <p:cNvPr id="4" name="Прямоугольник 3"/>
          <p:cNvSpPr/>
          <p:nvPr/>
        </p:nvSpPr>
        <p:spPr>
          <a:xfrm>
            <a:off x="571472" y="2214554"/>
            <a:ext cx="8286808" cy="3416320"/>
          </a:xfrm>
          <a:prstGeom prst="rect">
            <a:avLst/>
          </a:prstGeom>
        </p:spPr>
        <p:txBody>
          <a:bodyPr wrap="square">
            <a:spAutoFit/>
          </a:bodyPr>
          <a:lstStyle/>
          <a:p>
            <a:r>
              <a:rPr lang="ru-RU" b="1" dirty="0" err="1" smtClean="0"/>
              <a:t>Па́мятник</a:t>
            </a:r>
            <a:r>
              <a:rPr lang="ru-RU" b="1" dirty="0" smtClean="0"/>
              <a:t> </a:t>
            </a:r>
            <a:r>
              <a:rPr lang="ru-RU" b="1" dirty="0" err="1" smtClean="0"/>
              <a:t>Константи́ну</a:t>
            </a:r>
            <a:r>
              <a:rPr lang="ru-RU" b="1" dirty="0" smtClean="0"/>
              <a:t> </a:t>
            </a:r>
            <a:r>
              <a:rPr lang="ru-RU" b="1" dirty="0" err="1" smtClean="0"/>
              <a:t>Рокоссо́вскому</a:t>
            </a:r>
            <a:r>
              <a:rPr lang="ru-RU" dirty="0" smtClean="0"/>
              <a:t> — памятник одному из крупнейших полководцев </a:t>
            </a:r>
            <a:r>
              <a:rPr lang="ru-RU" dirty="0" smtClean="0">
                <a:hlinkClick r:id="rId2" tooltip="Вторая мировая война"/>
              </a:rPr>
              <a:t>Второй мировой войны</a:t>
            </a:r>
            <a:r>
              <a:rPr lang="ru-RU" dirty="0" smtClean="0"/>
              <a:t> </a:t>
            </a:r>
            <a:r>
              <a:rPr lang="ru-RU" dirty="0" smtClean="0">
                <a:hlinkClick r:id="rId3" tooltip="Маршал Советского Союза"/>
              </a:rPr>
              <a:t>Маршалу Советского Союза</a:t>
            </a:r>
            <a:r>
              <a:rPr lang="ru-RU" dirty="0" smtClean="0"/>
              <a:t> и </a:t>
            </a:r>
            <a:r>
              <a:rPr lang="ru-RU" dirty="0" smtClean="0">
                <a:hlinkClick r:id="rId4" tooltip="Маршал Польши"/>
              </a:rPr>
              <a:t>маршалу Польши</a:t>
            </a:r>
            <a:r>
              <a:rPr lang="ru-RU" dirty="0" smtClean="0"/>
              <a:t> </a:t>
            </a:r>
            <a:r>
              <a:rPr lang="ru-RU" dirty="0" smtClean="0">
                <a:hlinkClick r:id="rId5" tooltip="Рокоссовский, Константин Константинович"/>
              </a:rPr>
              <a:t>Константину Рокоссовскому</a:t>
            </a:r>
            <a:r>
              <a:rPr lang="ru-RU" dirty="0" smtClean="0"/>
              <a:t>, установленный в апреле 2015 года в Москве, в </a:t>
            </a:r>
            <a:r>
              <a:rPr lang="ru-RU" dirty="0" smtClean="0">
                <a:hlinkClick r:id="rId6" tooltip="Богородское (район Москвы)"/>
              </a:rPr>
              <a:t>районе </a:t>
            </a:r>
            <a:r>
              <a:rPr lang="ru-RU" dirty="0" err="1" smtClean="0">
                <a:hlinkClick r:id="rId6" tooltip="Богородское (район Москвы)"/>
              </a:rPr>
              <a:t>Богородское</a:t>
            </a:r>
            <a:r>
              <a:rPr lang="ru-RU" dirty="0" smtClean="0"/>
              <a:t> на </a:t>
            </a:r>
            <a:r>
              <a:rPr lang="ru-RU" dirty="0" smtClean="0">
                <a:hlinkClick r:id="rId7" tooltip="Бульвар Маршала Рокоссовского"/>
              </a:rPr>
              <a:t>бульваре Маршала Рокоссовского</a:t>
            </a:r>
            <a:r>
              <a:rPr lang="ru-RU" dirty="0" smtClean="0"/>
              <a:t>, между домами 11 и 12. Открытие памятника приурочено к 70-й годовщине победы в Великой Отечественной войне. Авторы проекта конной статуи, победившего в конкурсе: Народный художник Российской Федерации скульптор </a:t>
            </a:r>
            <a:r>
              <a:rPr lang="ru-RU" dirty="0" smtClean="0">
                <a:hlinkClick r:id="rId8" tooltip="Рукавишников, Александр Иулианович"/>
              </a:rPr>
              <a:t>Александр Рукавишников</a:t>
            </a:r>
            <a:r>
              <a:rPr lang="ru-RU" dirty="0" smtClean="0"/>
              <a:t>, архитекторы С. Шаров и М. </a:t>
            </a:r>
            <a:r>
              <a:rPr lang="ru-RU" dirty="0" err="1" smtClean="0"/>
              <a:t>Корси</a:t>
            </a:r>
            <a:r>
              <a:rPr lang="ru-RU" dirty="0" smtClean="0"/>
              <a:t>. Памятник установлен </a:t>
            </a:r>
            <a:r>
              <a:rPr lang="ru-RU" dirty="0" smtClean="0">
                <a:hlinkClick r:id="rId9" tooltip="Российское военно-историческое общество"/>
              </a:rPr>
              <a:t>Российским военно-историческим обществом</a:t>
            </a:r>
            <a:r>
              <a:rPr lang="ru-RU" dirty="0" smtClean="0"/>
              <a:t> на народные пожертвования. Памятник Рокоссовскому изображает военачальника на коне во время легендарного </a:t>
            </a:r>
            <a:r>
              <a:rPr lang="ru-RU" dirty="0" smtClean="0">
                <a:hlinkClick r:id="rId10" tooltip="Парад Победы"/>
              </a:rPr>
              <a:t>Парада Победы</a:t>
            </a:r>
            <a:r>
              <a:rPr lang="ru-RU" dirty="0" smtClean="0"/>
              <a:t> в Москве 24 июня 1945 года, тогда маршал командовал парадом</a:t>
            </a:r>
            <a:endParaRPr lang="ru-RU" dirty="0"/>
          </a:p>
        </p:txBody>
      </p:sp>
    </p:spTree>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72000" y="274638"/>
            <a:ext cx="4114800" cy="1143000"/>
          </a:xfrm>
        </p:spPr>
        <p:txBody>
          <a:bodyPr>
            <a:normAutofit/>
          </a:bodyPr>
          <a:lstStyle/>
          <a:p>
            <a:r>
              <a:rPr lang="ru-RU" dirty="0" smtClean="0"/>
              <a:t>Памятник </a:t>
            </a:r>
            <a:r>
              <a:rPr lang="ru-RU" dirty="0" err="1" smtClean="0"/>
              <a:t>Недорубову</a:t>
            </a:r>
            <a:endParaRPr lang="ru-RU" dirty="0"/>
          </a:p>
        </p:txBody>
      </p:sp>
      <p:sp>
        <p:nvSpPr>
          <p:cNvPr id="3" name="Содержимое 2"/>
          <p:cNvSpPr>
            <a:spLocks noGrp="1"/>
          </p:cNvSpPr>
          <p:nvPr>
            <p:ph idx="1"/>
          </p:nvPr>
        </p:nvSpPr>
        <p:spPr>
          <a:xfrm>
            <a:off x="4644008" y="1600200"/>
            <a:ext cx="4042792" cy="4525963"/>
          </a:xfrm>
        </p:spPr>
        <p:txBody>
          <a:bodyPr>
            <a:normAutofit fontScale="92500" lnSpcReduction="20000"/>
          </a:bodyPr>
          <a:lstStyle/>
          <a:p>
            <a:pPr fontAlgn="t"/>
            <a:r>
              <a:rPr lang="ru-RU" dirty="0" smtClean="0"/>
              <a:t>Памятник Константину </a:t>
            </a:r>
            <a:r>
              <a:rPr lang="ru-RU" dirty="0" err="1" smtClean="0"/>
              <a:t>Недорубову</a:t>
            </a:r>
            <a:r>
              <a:rPr lang="ru-RU" dirty="0" smtClean="0"/>
              <a:t> – Герою Советского Союза, полному Георгиевскому кавалеру – отрыт в </a:t>
            </a:r>
            <a:r>
              <a:rPr lang="ru-RU" dirty="0" err="1" smtClean="0"/>
              <a:t>Волгораде</a:t>
            </a:r>
            <a:r>
              <a:rPr lang="ru-RU" dirty="0" smtClean="0"/>
              <a:t> 21 мая 2015 г.</a:t>
            </a:r>
          </a:p>
          <a:p>
            <a:pPr fontAlgn="t"/>
            <a:r>
              <a:rPr lang="ru-RU" dirty="0" smtClean="0"/>
              <a:t>Скульптура казака,  уроженца Даниловского района Волгоградской области, появилась на территории Мемориально-исторического музея . Памятник выполнен из бонзы, Константин </a:t>
            </a:r>
            <a:r>
              <a:rPr lang="ru-RU" dirty="0" err="1" smtClean="0"/>
              <a:t>Недорубов</a:t>
            </a:r>
            <a:r>
              <a:rPr lang="ru-RU" dirty="0" smtClean="0"/>
              <a:t> изображен в полный рост  с  наградами на груди.</a:t>
            </a:r>
          </a:p>
          <a:p>
            <a:r>
              <a:rPr lang="ru-RU" dirty="0" smtClean="0"/>
              <a:t>Заслуженный художник России Сергей Щербаков – автор работы</a:t>
            </a:r>
            <a:endParaRPr lang="ru-RU" dirty="0"/>
          </a:p>
        </p:txBody>
      </p:sp>
      <p:pic>
        <p:nvPicPr>
          <p:cNvPr id="1026" name="Picture 2" descr="http://z34.d.sdska.ru/2-z34-e0980565-3c83-49e8-8600-1e41eb5d7f9f.jpg"/>
          <p:cNvPicPr>
            <a:picLocks noChangeAspect="1" noChangeArrowheads="1"/>
          </p:cNvPicPr>
          <p:nvPr/>
        </p:nvPicPr>
        <p:blipFill>
          <a:blip r:embed="rId2" cstate="print"/>
          <a:srcRect/>
          <a:stretch>
            <a:fillRect/>
          </a:stretch>
        </p:blipFill>
        <p:spPr bwMode="auto">
          <a:xfrm>
            <a:off x="179512" y="116632"/>
            <a:ext cx="4377017" cy="6552728"/>
          </a:xfrm>
          <a:prstGeom prst="rect">
            <a:avLst/>
          </a:prstGeom>
          <a:noFill/>
        </p:spPr>
      </p:pic>
    </p:spTree>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499992" y="274638"/>
            <a:ext cx="4186808" cy="922114"/>
          </a:xfrm>
        </p:spPr>
        <p:txBody>
          <a:bodyPr>
            <a:noAutofit/>
          </a:bodyPr>
          <a:lstStyle/>
          <a:p>
            <a:r>
              <a:rPr lang="ru-RU" sz="3600" dirty="0" smtClean="0"/>
              <a:t>Памятник Петру и </a:t>
            </a:r>
            <a:r>
              <a:rPr lang="ru-RU" sz="3600" dirty="0" err="1" smtClean="0"/>
              <a:t>Февронии</a:t>
            </a:r>
            <a:endParaRPr lang="ru-RU" sz="3600" dirty="0"/>
          </a:p>
        </p:txBody>
      </p:sp>
      <p:sp>
        <p:nvSpPr>
          <p:cNvPr id="3" name="Содержимое 2"/>
          <p:cNvSpPr>
            <a:spLocks noGrp="1"/>
          </p:cNvSpPr>
          <p:nvPr>
            <p:ph idx="1"/>
          </p:nvPr>
        </p:nvSpPr>
        <p:spPr>
          <a:xfrm>
            <a:off x="4499992" y="1340768"/>
            <a:ext cx="4536504" cy="4785395"/>
          </a:xfrm>
        </p:spPr>
        <p:txBody>
          <a:bodyPr>
            <a:noAutofit/>
          </a:bodyPr>
          <a:lstStyle/>
          <a:p>
            <a:pPr marL="0" indent="0">
              <a:buNone/>
              <a:tabLst>
                <a:tab pos="361950" algn="l"/>
              </a:tabLst>
            </a:pPr>
            <a:r>
              <a:rPr lang="ru-RU" sz="2400" dirty="0" smtClean="0"/>
              <a:t>Открыт 8 июля 2012 г в день семьи, любви и верности. Скульптурной композиции было дано название «Благословение»  Волгоград стал 12-м российским городом, в котором был установлен этот памятник. Достопримечательность расположена на центральной набережной города, неподалеку </a:t>
            </a:r>
            <a:r>
              <a:rPr lang="ru-RU" sz="2400" dirty="0" err="1" smtClean="0"/>
              <a:t>отхрама</a:t>
            </a:r>
            <a:r>
              <a:rPr lang="ru-RU" sz="2400" dirty="0" smtClean="0"/>
              <a:t> Иоанна Предтечи.</a:t>
            </a:r>
            <a:br>
              <a:rPr lang="ru-RU" sz="2400" dirty="0" smtClean="0"/>
            </a:br>
            <a:r>
              <a:rPr lang="ru-RU" sz="2400" dirty="0" smtClean="0"/>
              <a:t>Скульптор Константин </a:t>
            </a:r>
            <a:r>
              <a:rPr lang="ru-RU" sz="2400" dirty="0" err="1" smtClean="0"/>
              <a:t>Чернявский</a:t>
            </a:r>
            <a:endParaRPr lang="ru-RU" sz="2400" dirty="0"/>
          </a:p>
        </p:txBody>
      </p:sp>
      <p:pic>
        <p:nvPicPr>
          <p:cNvPr id="48130" name="Picture 2" descr="http://s4.fotokto.ru/photo/full/95/951841.jpg"/>
          <p:cNvPicPr>
            <a:picLocks noChangeAspect="1" noChangeArrowheads="1"/>
          </p:cNvPicPr>
          <p:nvPr/>
        </p:nvPicPr>
        <p:blipFill>
          <a:blip r:embed="rId2" cstate="print"/>
          <a:srcRect/>
          <a:stretch>
            <a:fillRect/>
          </a:stretch>
        </p:blipFill>
        <p:spPr bwMode="auto">
          <a:xfrm>
            <a:off x="179512" y="476672"/>
            <a:ext cx="4138723" cy="6150496"/>
          </a:xfrm>
          <a:prstGeom prst="rect">
            <a:avLst/>
          </a:prstGeom>
          <a:noFill/>
        </p:spPr>
      </p:pic>
    </p:spTree>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67544" y="116632"/>
            <a:ext cx="8229600" cy="720080"/>
          </a:xfrm>
        </p:spPr>
        <p:txBody>
          <a:bodyPr>
            <a:normAutofit fontScale="90000"/>
          </a:bodyPr>
          <a:lstStyle/>
          <a:p>
            <a:r>
              <a:rPr lang="ru-RU" dirty="0" smtClean="0"/>
              <a:t>Памятник Александру Невскому</a:t>
            </a:r>
            <a:endParaRPr lang="ru-RU" dirty="0"/>
          </a:p>
        </p:txBody>
      </p:sp>
      <p:sp>
        <p:nvSpPr>
          <p:cNvPr id="3" name="Содержимое 2"/>
          <p:cNvSpPr>
            <a:spLocks noGrp="1"/>
          </p:cNvSpPr>
          <p:nvPr>
            <p:ph idx="1"/>
          </p:nvPr>
        </p:nvSpPr>
        <p:spPr>
          <a:xfrm>
            <a:off x="4211960" y="1600200"/>
            <a:ext cx="4474840" cy="4525963"/>
          </a:xfrm>
        </p:spPr>
        <p:txBody>
          <a:bodyPr>
            <a:normAutofit/>
          </a:bodyPr>
          <a:lstStyle/>
          <a:p>
            <a:r>
              <a:rPr lang="ru-RU" dirty="0" smtClean="0"/>
              <a:t> 24 февраля 2007 г. на центральной площади города был открыт бронзовый памятник Александру Невскому работы волгоградского скульптора Сергея Щербакова. Автор изобразил князя в полный рост в воинских доспехах, с боевым знаменем в правой руке</a:t>
            </a:r>
            <a:endParaRPr lang="ru-RU" dirty="0"/>
          </a:p>
        </p:txBody>
      </p:sp>
      <p:pic>
        <p:nvPicPr>
          <p:cNvPr id="49154" name="Picture 2" descr="http://vetert.ru/reports/56-volgograd/02.jpg"/>
          <p:cNvPicPr>
            <a:picLocks noChangeAspect="1" noChangeArrowheads="1"/>
          </p:cNvPicPr>
          <p:nvPr/>
        </p:nvPicPr>
        <p:blipFill>
          <a:blip r:embed="rId2" cstate="print"/>
          <a:srcRect/>
          <a:stretch>
            <a:fillRect/>
          </a:stretch>
        </p:blipFill>
        <p:spPr bwMode="auto">
          <a:xfrm>
            <a:off x="107504" y="908720"/>
            <a:ext cx="3810000" cy="5715000"/>
          </a:xfrm>
          <a:prstGeom prst="rect">
            <a:avLst/>
          </a:prstGeom>
          <a:noFill/>
        </p:spPr>
      </p:pic>
    </p:spTree>
  </p:cSld>
  <p:clrMapOvr>
    <a:masterClrMapping/>
  </p:clrMapOvr>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67544" y="188640"/>
            <a:ext cx="8229600" cy="792088"/>
          </a:xfrm>
        </p:spPr>
        <p:txBody>
          <a:bodyPr/>
          <a:lstStyle/>
          <a:p>
            <a:r>
              <a:rPr lang="ru-RU" dirty="0" smtClean="0"/>
              <a:t>Памятник Саше Филиппову</a:t>
            </a:r>
            <a:endParaRPr lang="ru-RU" dirty="0"/>
          </a:p>
        </p:txBody>
      </p:sp>
      <p:sp>
        <p:nvSpPr>
          <p:cNvPr id="3" name="Содержимое 2"/>
          <p:cNvSpPr>
            <a:spLocks noGrp="1"/>
          </p:cNvSpPr>
          <p:nvPr>
            <p:ph idx="1"/>
          </p:nvPr>
        </p:nvSpPr>
        <p:spPr>
          <a:xfrm>
            <a:off x="4078288" y="2169765"/>
            <a:ext cx="4618856" cy="4525963"/>
          </a:xfrm>
        </p:spPr>
        <p:txBody>
          <a:bodyPr>
            <a:normAutofit/>
          </a:bodyPr>
          <a:lstStyle/>
          <a:p>
            <a:pPr fontAlgn="base"/>
            <a:r>
              <a:rPr lang="ru-RU" dirty="0" smtClean="0"/>
              <a:t>8 мая 1981 года в одноимённом сквере в Ворошиловском районе был установлен бюст юного партизана из бетона и кованого металла. На постаменте надпись: «Саша Филиппов, 26.VI 1925—23.XII 1942, комсомолец, партизан, зверски замученный фашистами».</a:t>
            </a:r>
          </a:p>
          <a:p>
            <a:pPr fontAlgn="base"/>
            <a:r>
              <a:rPr lang="ru-RU" dirty="0" smtClean="0"/>
              <a:t>Автор памятника - волгоградский скульптор Петр Лукич Малков</a:t>
            </a:r>
          </a:p>
          <a:p>
            <a:endParaRPr lang="ru-RU" dirty="0"/>
          </a:p>
        </p:txBody>
      </p:sp>
      <p:pic>
        <p:nvPicPr>
          <p:cNvPr id="50178" name="Picture 2" descr="http://www.molodguard.ru/forum/download/file.php?id=200&amp;sid=27757a013ee97279352f7d06daa976f0"/>
          <p:cNvPicPr>
            <a:picLocks noChangeAspect="1" noChangeArrowheads="1"/>
          </p:cNvPicPr>
          <p:nvPr/>
        </p:nvPicPr>
        <p:blipFill>
          <a:blip r:embed="rId2" cstate="print"/>
          <a:srcRect/>
          <a:stretch>
            <a:fillRect/>
          </a:stretch>
        </p:blipFill>
        <p:spPr bwMode="auto">
          <a:xfrm>
            <a:off x="179512" y="980728"/>
            <a:ext cx="3810000" cy="5715000"/>
          </a:xfrm>
          <a:prstGeom prst="rect">
            <a:avLst/>
          </a:prstGeom>
          <a:noFill/>
        </p:spPr>
      </p:pic>
    </p:spTree>
  </p:cSld>
  <p:clrMapOvr>
    <a:masterClrMapping/>
  </p:clrMapOvr>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dirty="0" smtClean="0"/>
              <a:t>Источники информации:</a:t>
            </a:r>
            <a:endParaRPr lang="ru-RU" dirty="0"/>
          </a:p>
        </p:txBody>
      </p:sp>
      <p:sp>
        <p:nvSpPr>
          <p:cNvPr id="3" name="Объект 2"/>
          <p:cNvSpPr>
            <a:spLocks noGrp="1"/>
          </p:cNvSpPr>
          <p:nvPr>
            <p:ph idx="1"/>
          </p:nvPr>
        </p:nvSpPr>
        <p:spPr/>
        <p:txBody>
          <a:bodyPr/>
          <a:lstStyle/>
          <a:p>
            <a:r>
              <a:rPr lang="en-US" dirty="0">
                <a:hlinkClick r:id="rId2"/>
              </a:rPr>
              <a:t>http://</a:t>
            </a:r>
            <a:r>
              <a:rPr lang="en-US" dirty="0" smtClean="0">
                <a:hlinkClick r:id="rId2"/>
              </a:rPr>
              <a:t>www.volgadmin.ru/d/Home/Index</a:t>
            </a:r>
            <a:endParaRPr lang="ru-RU" dirty="0" smtClean="0"/>
          </a:p>
          <a:p>
            <a:r>
              <a:rPr lang="en-US" dirty="0">
                <a:hlinkClick r:id="rId3"/>
              </a:rPr>
              <a:t>https://</a:t>
            </a:r>
            <a:r>
              <a:rPr lang="en-US" dirty="0" smtClean="0">
                <a:hlinkClick r:id="rId3"/>
              </a:rPr>
              <a:t>www.tripadvisor.ru/Attractions-g298537-Activities-c47-Volgograd_Volgograd_Oblast_Southern_District.html</a:t>
            </a:r>
            <a:r>
              <a:rPr lang="ru-RU" dirty="0" smtClean="0"/>
              <a:t> </a:t>
            </a:r>
            <a:endParaRPr lang="ru-RU" dirty="0"/>
          </a:p>
        </p:txBody>
      </p:sp>
    </p:spTree>
    <p:extLst>
      <p:ext uri="{BB962C8B-B14F-4D97-AF65-F5344CB8AC3E}">
        <p14:creationId xmlns="" xmlns:p14="http://schemas.microsoft.com/office/powerpoint/2010/main" val="1341518275"/>
      </p:ext>
    </p:extLst>
  </p:cSld>
  <p:clrMapOvr>
    <a:masterClrMapping/>
  </p:clrMapOvr>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endParaRPr lang="ru-RU"/>
          </a:p>
        </p:txBody>
      </p:sp>
      <p:sp>
        <p:nvSpPr>
          <p:cNvPr id="3" name="Содержимое 2"/>
          <p:cNvSpPr>
            <a:spLocks noGrp="1"/>
          </p:cNvSpPr>
          <p:nvPr>
            <p:ph idx="1"/>
          </p:nvPr>
        </p:nvSpPr>
        <p:spPr/>
        <p:txBody>
          <a:bodyPr>
            <a:normAutofit/>
          </a:bodyPr>
          <a:lstStyle/>
          <a:p>
            <a:r>
              <a:rPr lang="ru-RU" sz="6000" dirty="0" smtClean="0"/>
              <a:t>Спасибо за внимание!</a:t>
            </a:r>
            <a:endParaRPr lang="ru-RU" sz="6000" dirty="0"/>
          </a:p>
        </p:txBody>
      </p:sp>
    </p:spTree>
  </p:cSld>
  <p:clrMapOvr>
    <a:masterClrMapping/>
  </p:clrMapOvr>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Окаймление">
  <a:themeElements>
    <a:clrScheme name="Окаймление">
      <a:dk1>
        <a:srgbClr val="2C2C2C"/>
      </a:dk1>
      <a:lt1>
        <a:srgbClr val="FFFFFF"/>
      </a:lt1>
      <a:dk2>
        <a:srgbClr val="606060"/>
      </a:dk2>
      <a:lt2>
        <a:srgbClr val="EDEDED"/>
      </a:lt2>
      <a:accent1>
        <a:srgbClr val="FFC000"/>
      </a:accent1>
      <a:accent2>
        <a:srgbClr val="A5D028"/>
      </a:accent2>
      <a:accent3>
        <a:srgbClr val="08CC78"/>
      </a:accent3>
      <a:accent4>
        <a:srgbClr val="099BDD"/>
      </a:accent4>
      <a:accent5>
        <a:srgbClr val="828288"/>
      </a:accent5>
      <a:accent6>
        <a:srgbClr val="F56617"/>
      </a:accent6>
      <a:hlink>
        <a:srgbClr val="FF9933"/>
      </a:hlink>
      <a:folHlink>
        <a:srgbClr val="B2B2B2"/>
      </a:folHlink>
    </a:clrScheme>
    <a:fontScheme name="Окаймление">
      <a:majorFont>
        <a:latin typeface="Corbel"/>
        <a:ea typeface=""/>
        <a:cs typeface=""/>
        <a:font script="Jpan" typeface="ＭＳ ゴシック"/>
        <a:font script="Hang" typeface="맑은 고딕"/>
        <a:font script="Hans" typeface="宋体"/>
        <a:font script="Hant" typeface="新細明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Corbel"/>
        <a:ea typeface=""/>
        <a:cs typeface=""/>
        <a:font script="Jpan" typeface="ＭＳ ゴシック"/>
        <a:font script="Hang" typeface="맑은 고딕"/>
        <a:font script="Hans" typeface="宋体"/>
        <a:font script="Hant" typeface="新細明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Verdana"/>
        <a:font script="Uigh" typeface="Microsoft Uighur"/>
        <a:font script="Geor" typeface="Sylfaen"/>
      </a:minorFont>
    </a:fontScheme>
    <a:fmtScheme name="Окаймление">
      <a:fillStyleLst>
        <a:solidFill>
          <a:schemeClr val="phClr"/>
        </a:solidFill>
        <a:gradFill rotWithShape="1">
          <a:gsLst>
            <a:gs pos="0">
              <a:schemeClr val="phClr">
                <a:tint val="65000"/>
                <a:satMod val="120000"/>
                <a:lumMod val="107000"/>
              </a:schemeClr>
            </a:gs>
            <a:gs pos="50000">
              <a:schemeClr val="phClr">
                <a:tint val="70000"/>
                <a:satMod val="124000"/>
                <a:lumMod val="103000"/>
              </a:schemeClr>
            </a:gs>
            <a:gs pos="100000">
              <a:schemeClr val="phClr">
                <a:tint val="85000"/>
                <a:satMod val="120000"/>
                <a:lumMod val="100000"/>
              </a:schemeClr>
            </a:gs>
          </a:gsLst>
          <a:lin ang="5400000" scaled="0"/>
        </a:gradFill>
        <a:gradFill rotWithShape="1">
          <a:gsLst>
            <a:gs pos="0">
              <a:schemeClr val="phClr">
                <a:tint val="85000"/>
                <a:shade val="98000"/>
                <a:satMod val="110000"/>
                <a:lumMod val="103000"/>
              </a:schemeClr>
            </a:gs>
            <a:gs pos="50000">
              <a:schemeClr val="phClr">
                <a:shade val="85000"/>
                <a:satMod val="105000"/>
                <a:lumMod val="100000"/>
              </a:schemeClr>
            </a:gs>
            <a:gs pos="100000">
              <a:schemeClr val="phClr">
                <a:shade val="60000"/>
                <a:satMod val="120000"/>
                <a:lumMod val="100000"/>
              </a:schemeClr>
            </a:gs>
          </a:gsLst>
          <a:lin ang="5400000" scaled="0"/>
        </a:gradFill>
      </a:fillStyleLst>
      <a:lnStyleLst>
        <a:ln w="9525" cap="flat" cmpd="sng" algn="ctr">
          <a:solidFill>
            <a:schemeClr val="phClr"/>
          </a:solidFill>
          <a:prstDash val="solid"/>
        </a:ln>
        <a:ln w="12700" cap="flat" cmpd="sng" algn="ctr">
          <a:solidFill>
            <a:schemeClr val="phClr"/>
          </a:solidFill>
          <a:prstDash val="solid"/>
        </a:ln>
        <a:ln w="25400" cap="flat" cmpd="sng" algn="ctr">
          <a:solidFill>
            <a:schemeClr val="phClr"/>
          </a:solidFill>
          <a:prstDash val="solid"/>
        </a:ln>
      </a:lnStyleLst>
      <a:effectStyleLst>
        <a:effectStyle>
          <a:effectLst/>
        </a:effectStyle>
        <a:effectStyle>
          <a:effectLst>
            <a:outerShdw blurRad="50800" dist="15875" dir="5400000" algn="ctr" rotWithShape="0">
              <a:srgbClr val="000000">
                <a:alpha val="68000"/>
              </a:srgbClr>
            </a:outerShdw>
          </a:effectLst>
        </a:effectStyle>
        <a:effectStyle>
          <a:effectLst>
            <a:outerShdw blurRad="88900" dist="27940" dir="5400000" algn="ctr" rotWithShape="0">
              <a:srgbClr val="000000">
                <a:alpha val="63000"/>
              </a:srgbClr>
            </a:outerShdw>
          </a:effectLst>
        </a:effectStyle>
      </a:effectStyleLst>
      <a:bgFillStyleLst>
        <a:solidFill>
          <a:schemeClr val="phClr"/>
        </a:solidFill>
        <a:blipFill rotWithShape="1">
          <a:blip xmlns:r="http://schemas.openxmlformats.org/officeDocument/2006/relationships" r:embed="rId1">
            <a:duotone>
              <a:schemeClr val="phClr"/>
              <a:schemeClr val="phClr">
                <a:shade val="91000"/>
                <a:satMod val="105000"/>
              </a:schemeClr>
            </a:duotone>
          </a:blip>
          <a:tile tx="0" ty="0" sx="100000" sy="100000" flip="none" algn="tl"/>
        </a:blipFill>
        <a:gradFill rotWithShape="1">
          <a:gsLst>
            <a:gs pos="0">
              <a:schemeClr val="phClr">
                <a:tint val="100000"/>
                <a:shade val="0"/>
                <a:satMod val="100000"/>
              </a:schemeClr>
            </a:gs>
            <a:gs pos="100000">
              <a:schemeClr val="phClr">
                <a:shade val="100000"/>
                <a:satMod val="100000"/>
              </a:schemeClr>
            </a:gs>
          </a:gsLst>
          <a:lin ang="5400000" scaled="0"/>
        </a:gradFill>
      </a:bgFillStyleLst>
    </a:fmtScheme>
  </a:themeElements>
  <a:objectDefaults/>
  <a:extraClrSchemeLst/>
  <a:extLst>
    <a:ext uri="{05A4C25C-085E-4340-85A3-A5531E510DB2}">
      <thm15:themeFamily xmlns="" xmlns:thm15="http://schemas.microsoft.com/office/thememl/2012/main" name="Banded" id="{98DFF888-2449-4D28-977C-6306C017633E}" vid="{B1D2DA32-AC8B-4194-BF85-FF4A5B40EB50}"/>
    </a:ext>
  </a:extLst>
</a:theme>
</file>

<file path=docProps/app.xml><?xml version="1.0" encoding="utf-8"?>
<Properties xmlns="http://schemas.openxmlformats.org/officeDocument/2006/extended-properties" xmlns:vt="http://schemas.openxmlformats.org/officeDocument/2006/docPropsVTypes">
  <Template>TM03090430[[fn=Окаймление]]</Template>
  <TotalTime>176</TotalTime>
  <Words>1324</Words>
  <Application>Microsoft Office PowerPoint</Application>
  <PresentationFormat>Экран (4:3)</PresentationFormat>
  <Paragraphs>80</Paragraphs>
  <Slides>45</Slides>
  <Notes>0</Notes>
  <HiddenSlides>0</HiddenSlides>
  <MMClips>0</MMClips>
  <ScaleCrop>false</ScaleCrop>
  <HeadingPairs>
    <vt:vector size="4" baseType="variant">
      <vt:variant>
        <vt:lpstr>Тема</vt:lpstr>
      </vt:variant>
      <vt:variant>
        <vt:i4>1</vt:i4>
      </vt:variant>
      <vt:variant>
        <vt:lpstr>Заголовки слайдов</vt:lpstr>
      </vt:variant>
      <vt:variant>
        <vt:i4>45</vt:i4>
      </vt:variant>
    </vt:vector>
  </HeadingPairs>
  <TitlesOfParts>
    <vt:vector size="46" baseType="lpstr">
      <vt:lpstr>Окаймление</vt:lpstr>
      <vt:lpstr> школа пожилого возраста по направлению «Социальный туризм»  тема: «Волгоград.  Виртуальная экскурсия по памятникам культуры»</vt:lpstr>
      <vt:lpstr>Мамаев курган</vt:lpstr>
      <vt:lpstr>Слайд 3</vt:lpstr>
      <vt:lpstr>Горельеф «Память поколений»</vt:lpstr>
      <vt:lpstr>Слайд 5</vt:lpstr>
      <vt:lpstr>Скульптура «Стоять насмерть!»</vt:lpstr>
      <vt:lpstr>Слайд 7</vt:lpstr>
      <vt:lpstr>Стены - руины</vt:lpstr>
      <vt:lpstr>Слайд 9</vt:lpstr>
      <vt:lpstr>Площадь героев</vt:lpstr>
      <vt:lpstr>Слайд 11</vt:lpstr>
      <vt:lpstr>Зал воинской славы</vt:lpstr>
      <vt:lpstr>Слайд 13</vt:lpstr>
      <vt:lpstr>Скульптура «Скорбь матери»</vt:lpstr>
      <vt:lpstr>Слайд 15</vt:lpstr>
      <vt:lpstr>Монумент «Родина – мать зовёт!»</vt:lpstr>
      <vt:lpstr>Слайд 17</vt:lpstr>
      <vt:lpstr>Памятник Михаилу Паникахе</vt:lpstr>
      <vt:lpstr>Слайд 19</vt:lpstr>
      <vt:lpstr>Дом Павлова</vt:lpstr>
      <vt:lpstr>Слайд 21</vt:lpstr>
      <vt:lpstr>Музей-заповедник  «Сталинградская битва»</vt:lpstr>
      <vt:lpstr>Слайд 23</vt:lpstr>
      <vt:lpstr>Мельница Гергардта </vt:lpstr>
      <vt:lpstr>Слайд 25</vt:lpstr>
      <vt:lpstr>Остров Людникова</vt:lpstr>
      <vt:lpstr>Слайд 27</vt:lpstr>
      <vt:lpstr>Памятник Чекистам</vt:lpstr>
      <vt:lpstr>Памятник Североморцам</vt:lpstr>
      <vt:lpstr>Слайд 30</vt:lpstr>
      <vt:lpstr>Пожарный катер «Гаситель»</vt:lpstr>
      <vt:lpstr>Слайд 32</vt:lpstr>
      <vt:lpstr>Памятник мирным жителям</vt:lpstr>
      <vt:lpstr>Слайд 34</vt:lpstr>
      <vt:lpstr>Памятник «Казачья слава»</vt:lpstr>
      <vt:lpstr>Слайд 36</vt:lpstr>
      <vt:lpstr>Площадь Павших борцов</vt:lpstr>
      <vt:lpstr>Памятник Рокоссовскому</vt:lpstr>
      <vt:lpstr>Слайд 39</vt:lpstr>
      <vt:lpstr>Памятник Недорубову</vt:lpstr>
      <vt:lpstr>Памятник Петру и Февронии</vt:lpstr>
      <vt:lpstr>Памятник Александру Невскому</vt:lpstr>
      <vt:lpstr>Памятник Саше Филиппову</vt:lpstr>
      <vt:lpstr>Источники информации:</vt:lpstr>
      <vt:lpstr>Слайд 45</vt:lpstr>
    </vt:vector>
  </TitlesOfParts>
  <Company>Reanimator Extreme Edition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Памятники Волгограда</dc:title>
  <dc:creator>Admin</dc:creator>
  <cp:lastModifiedBy>Shafikova_GA</cp:lastModifiedBy>
  <cp:revision>32</cp:revision>
  <dcterms:created xsi:type="dcterms:W3CDTF">2016-02-04T20:25:16Z</dcterms:created>
  <dcterms:modified xsi:type="dcterms:W3CDTF">2022-12-29T06:35:04Z</dcterms:modified>
</cp:coreProperties>
</file>