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opilkaurokov.ru/nachalniyeKlassi/presentacii/priezientatsiia_proiekta_goroda_rossii_gorod_vladimir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4296" y="112734"/>
            <a:ext cx="10721713" cy="3771956"/>
          </a:xfrm>
        </p:spPr>
        <p:txBody>
          <a:bodyPr/>
          <a:lstStyle/>
          <a:p>
            <a:pPr algn="ctr"/>
            <a:r>
              <a:rPr lang="ru-RU" b="1" i="1" dirty="0" smtClean="0"/>
              <a:t>ШКОЛА ПОЖИЛОГО ВОЗРАСТА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67862"/>
            <a:ext cx="10820521" cy="5822731"/>
          </a:xfrm>
        </p:spPr>
        <p:txBody>
          <a:bodyPr>
            <a:normAutofit fontScale="70000" lnSpcReduction="20000"/>
          </a:bodyPr>
          <a:lstStyle/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/>
          </a:p>
          <a:p>
            <a:endParaRPr lang="ru-RU" sz="2100" dirty="0"/>
          </a:p>
          <a:p>
            <a:pPr algn="ctr"/>
            <a:r>
              <a:rPr lang="ru-RU" sz="2100" dirty="0" smtClean="0"/>
              <a:t>                  </a:t>
            </a:r>
            <a:r>
              <a:rPr lang="ru-RU" sz="2100" dirty="0" smtClean="0"/>
              <a:t>ГАУ «КЦСОН города Каменска-Уральского»</a:t>
            </a:r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                </a:t>
            </a:r>
            <a:endParaRPr lang="ru-RU" sz="1400" dirty="0" smtClean="0"/>
          </a:p>
          <a:p>
            <a:pPr algn="just"/>
            <a:endParaRPr lang="ru-RU" sz="1400" dirty="0"/>
          </a:p>
          <a:p>
            <a:pPr algn="just"/>
            <a:endParaRPr lang="ru-RU" sz="1400" dirty="0" smtClean="0"/>
          </a:p>
          <a:p>
            <a:pPr algn="just"/>
            <a:r>
              <a:rPr lang="ru-RU" sz="1400" dirty="0"/>
              <a:t> </a:t>
            </a:r>
            <a:r>
              <a:rPr lang="ru-RU" sz="1400" dirty="0" smtClean="0"/>
              <a:t>                                                          </a:t>
            </a:r>
            <a:r>
              <a:rPr lang="ru-RU" sz="1400" dirty="0" smtClean="0"/>
              <a:t>     </a:t>
            </a:r>
            <a:r>
              <a:rPr lang="ru-RU" sz="2800" dirty="0" smtClean="0"/>
              <a:t>«</a:t>
            </a:r>
            <a:r>
              <a:rPr lang="ru-RU" sz="1400" dirty="0" smtClean="0"/>
              <a:t> </a:t>
            </a:r>
            <a:r>
              <a:rPr lang="ru-RU" sz="2800" dirty="0" smtClean="0"/>
              <a:t>СОЦИАЛЬНЫЙ </a:t>
            </a:r>
            <a:r>
              <a:rPr lang="ru-RU" sz="2800" dirty="0" smtClean="0"/>
              <a:t>ТУРИЗМ»    </a:t>
            </a:r>
          </a:p>
          <a:p>
            <a:pPr algn="just"/>
            <a:r>
              <a:rPr lang="ru-RU" sz="2800" dirty="0" smtClean="0"/>
              <a:t>                             «ЗОЛОТОЕ КОЛЬЦО РОССИИ»</a:t>
            </a:r>
          </a:p>
          <a:p>
            <a:pPr algn="just"/>
            <a:r>
              <a:rPr lang="ru-RU" sz="1400" dirty="0" smtClean="0"/>
              <a:t>                                                                                                       Тема </a:t>
            </a:r>
            <a:r>
              <a:rPr lang="ru-RU" sz="1400" dirty="0" smtClean="0"/>
              <a:t>занятия:</a:t>
            </a:r>
            <a:endParaRPr lang="ru-RU" sz="1400" dirty="0"/>
          </a:p>
          <a:p>
            <a:pPr algn="just"/>
            <a:r>
              <a:rPr lang="ru-RU" sz="4100" b="1" dirty="0" smtClean="0"/>
              <a:t>«Владимир</a:t>
            </a:r>
            <a:r>
              <a:rPr lang="ru-RU" sz="4100" dirty="0" smtClean="0"/>
              <a:t>- </a:t>
            </a:r>
            <a:r>
              <a:rPr lang="ru-RU" sz="4100" dirty="0" smtClean="0"/>
              <a:t>ЭКСКУРСИЯ ПО ПАМЯТНИКАМ </a:t>
            </a:r>
            <a:r>
              <a:rPr lang="ru-RU" sz="4100" dirty="0" smtClean="0"/>
              <a:t>КУЛЬТУРЫ»</a:t>
            </a:r>
            <a:endParaRPr lang="ru-RU" sz="4100" dirty="0" smtClean="0"/>
          </a:p>
          <a:p>
            <a:pPr algn="just"/>
            <a:r>
              <a:rPr lang="ru-RU" sz="2100" dirty="0" smtClean="0"/>
              <a:t>Руководитель</a:t>
            </a:r>
            <a:r>
              <a:rPr lang="ru-RU" sz="2100" dirty="0" smtClean="0"/>
              <a:t> </a:t>
            </a:r>
            <a:r>
              <a:rPr lang="ru-RU" sz="2100" dirty="0" smtClean="0"/>
              <a:t>– специалист по социальной работе </a:t>
            </a:r>
            <a:r>
              <a:rPr lang="ru-RU" sz="2100" dirty="0" err="1" smtClean="0"/>
              <a:t>Паначева</a:t>
            </a:r>
            <a:r>
              <a:rPr lang="ru-RU" sz="2100" dirty="0" smtClean="0"/>
              <a:t> Г.А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xmlns="" val="52207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9868" y="609599"/>
            <a:ext cx="9983244" cy="544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729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21709"/>
            <a:ext cx="10131425" cy="1456267"/>
          </a:xfrm>
        </p:spPr>
        <p:txBody>
          <a:bodyPr/>
          <a:lstStyle/>
          <a:p>
            <a:endParaRPr lang="ru-RU"/>
          </a:p>
        </p:txBody>
      </p:sp>
      <p:pic>
        <p:nvPicPr>
          <p:cNvPr id="23" name="Объект 2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4713" y="421709"/>
            <a:ext cx="10146082" cy="6066773"/>
          </a:xfrm>
        </p:spPr>
      </p:pic>
    </p:spTree>
    <p:extLst>
      <p:ext uri="{BB962C8B-B14F-4D97-AF65-F5344CB8AC3E}">
        <p14:creationId xmlns:p14="http://schemas.microsoft.com/office/powerpoint/2010/main" xmlns="" val="3085187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7134" y="609600"/>
            <a:ext cx="10058400" cy="5778674"/>
          </a:xfrm>
        </p:spPr>
      </p:pic>
    </p:spTree>
    <p:extLst>
      <p:ext uri="{BB962C8B-B14F-4D97-AF65-F5344CB8AC3E}">
        <p14:creationId xmlns:p14="http://schemas.microsoft.com/office/powerpoint/2010/main" xmlns="" val="28824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2188" y="609600"/>
            <a:ext cx="10271342" cy="5866356"/>
          </a:xfrm>
        </p:spPr>
      </p:pic>
    </p:spTree>
    <p:extLst>
      <p:ext uri="{BB962C8B-B14F-4D97-AF65-F5344CB8AC3E}">
        <p14:creationId xmlns:p14="http://schemas.microsoft.com/office/powerpoint/2010/main" xmlns="" val="3594777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192" y="288099"/>
            <a:ext cx="10709753" cy="6338169"/>
          </a:xfrm>
        </p:spPr>
      </p:pic>
    </p:spTree>
    <p:extLst>
      <p:ext uri="{BB962C8B-B14F-4D97-AF65-F5344CB8AC3E}">
        <p14:creationId xmlns:p14="http://schemas.microsoft.com/office/powerpoint/2010/main" xmlns="" val="1231089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1" y="400833"/>
            <a:ext cx="11013509" cy="6325643"/>
          </a:xfrm>
        </p:spPr>
      </p:pic>
    </p:spTree>
    <p:extLst>
      <p:ext uri="{BB962C8B-B14F-4D97-AF65-F5344CB8AC3E}">
        <p14:creationId xmlns:p14="http://schemas.microsoft.com/office/powerpoint/2010/main" xmlns="" val="2874960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0" y="313151"/>
            <a:ext cx="11000983" cy="6338169"/>
          </a:xfrm>
        </p:spPr>
      </p:pic>
    </p:spTree>
    <p:extLst>
      <p:ext uri="{BB962C8B-B14F-4D97-AF65-F5344CB8AC3E}">
        <p14:creationId xmlns:p14="http://schemas.microsoft.com/office/powerpoint/2010/main" xmlns="" val="3232081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092" y="350729"/>
            <a:ext cx="11336055" cy="6200383"/>
          </a:xfrm>
        </p:spPr>
      </p:pic>
    </p:spTree>
    <p:extLst>
      <p:ext uri="{BB962C8B-B14F-4D97-AF65-F5344CB8AC3E}">
        <p14:creationId xmlns:p14="http://schemas.microsoft.com/office/powerpoint/2010/main" xmlns="" val="2250736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464" y="313151"/>
            <a:ext cx="11248372" cy="6338169"/>
          </a:xfrm>
        </p:spPr>
      </p:pic>
    </p:spTree>
    <p:extLst>
      <p:ext uri="{BB962C8B-B14F-4D97-AF65-F5344CB8AC3E}">
        <p14:creationId xmlns:p14="http://schemas.microsoft.com/office/powerpoint/2010/main" xmlns="" val="1827358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1" y="200415"/>
            <a:ext cx="10997852" cy="6463431"/>
          </a:xfrm>
        </p:spPr>
      </p:pic>
    </p:spTree>
    <p:extLst>
      <p:ext uri="{BB962C8B-B14F-4D97-AF65-F5344CB8AC3E}">
        <p14:creationId xmlns:p14="http://schemas.microsoft.com/office/powerpoint/2010/main" xmlns="" val="2360210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2" y="288099"/>
            <a:ext cx="11026034" cy="6450904"/>
          </a:xfrm>
        </p:spPr>
      </p:pic>
    </p:spTree>
    <p:extLst>
      <p:ext uri="{BB962C8B-B14F-4D97-AF65-F5344CB8AC3E}">
        <p14:creationId xmlns:p14="http://schemas.microsoft.com/office/powerpoint/2010/main" xmlns="" val="3962773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723" y="413359"/>
            <a:ext cx="11035430" cy="6288066"/>
          </a:xfrm>
        </p:spPr>
      </p:pic>
    </p:spTree>
    <p:extLst>
      <p:ext uri="{BB962C8B-B14F-4D97-AF65-F5344CB8AC3E}">
        <p14:creationId xmlns:p14="http://schemas.microsoft.com/office/powerpoint/2010/main" xmlns="" val="50382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938" y="300625"/>
            <a:ext cx="11336054" cy="6363222"/>
          </a:xfrm>
        </p:spPr>
      </p:pic>
    </p:spTree>
    <p:extLst>
      <p:ext uri="{BB962C8B-B14F-4D97-AF65-F5344CB8AC3E}">
        <p14:creationId xmlns:p14="http://schemas.microsoft.com/office/powerpoint/2010/main" xmlns="" val="1229410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782" y="400833"/>
            <a:ext cx="11361106" cy="6237962"/>
          </a:xfrm>
        </p:spPr>
      </p:pic>
    </p:spTree>
    <p:extLst>
      <p:ext uri="{BB962C8B-B14F-4D97-AF65-F5344CB8AC3E}">
        <p14:creationId xmlns:p14="http://schemas.microsoft.com/office/powerpoint/2010/main" xmlns="" val="1493547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094" y="250521"/>
            <a:ext cx="11173216" cy="6400799"/>
          </a:xfrm>
        </p:spPr>
      </p:pic>
    </p:spTree>
    <p:extLst>
      <p:ext uri="{BB962C8B-B14F-4D97-AF65-F5344CB8AC3E}">
        <p14:creationId xmlns:p14="http://schemas.microsoft.com/office/powerpoint/2010/main" xmlns="" val="1327026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782" y="325677"/>
            <a:ext cx="11348580" cy="6363222"/>
          </a:xfrm>
        </p:spPr>
      </p:pic>
    </p:spTree>
    <p:extLst>
      <p:ext uri="{BB962C8B-B14F-4D97-AF65-F5344CB8AC3E}">
        <p14:creationId xmlns:p14="http://schemas.microsoft.com/office/powerpoint/2010/main" xmlns="" val="42561922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785" y="179882"/>
            <a:ext cx="11482464" cy="6475751"/>
          </a:xfrm>
        </p:spPr>
      </p:pic>
    </p:spTree>
    <p:extLst>
      <p:ext uri="{BB962C8B-B14F-4D97-AF65-F5344CB8AC3E}">
        <p14:creationId xmlns:p14="http://schemas.microsoft.com/office/powerpoint/2010/main" xmlns="" val="2733382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784" y="179882"/>
            <a:ext cx="11482465" cy="6415790"/>
          </a:xfrm>
        </p:spPr>
      </p:pic>
    </p:spTree>
    <p:extLst>
      <p:ext uri="{BB962C8B-B14F-4D97-AF65-F5344CB8AC3E}">
        <p14:creationId xmlns:p14="http://schemas.microsoft.com/office/powerpoint/2010/main" xmlns="" val="268726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814" y="224853"/>
            <a:ext cx="11512446" cy="6460760"/>
          </a:xfrm>
        </p:spPr>
      </p:pic>
    </p:spTree>
    <p:extLst>
      <p:ext uri="{BB962C8B-B14F-4D97-AF65-F5344CB8AC3E}">
        <p14:creationId xmlns:p14="http://schemas.microsoft.com/office/powerpoint/2010/main" xmlns="" val="2870309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705" y="179882"/>
            <a:ext cx="11347554" cy="6430780"/>
          </a:xfrm>
        </p:spPr>
      </p:pic>
    </p:spTree>
    <p:extLst>
      <p:ext uri="{BB962C8B-B14F-4D97-AF65-F5344CB8AC3E}">
        <p14:creationId xmlns:p14="http://schemas.microsoft.com/office/powerpoint/2010/main" xmlns="" val="1760889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804" y="269823"/>
            <a:ext cx="11632366" cy="6430779"/>
          </a:xfrm>
        </p:spPr>
      </p:pic>
    </p:spTree>
    <p:extLst>
      <p:ext uri="{BB962C8B-B14F-4D97-AF65-F5344CB8AC3E}">
        <p14:creationId xmlns:p14="http://schemas.microsoft.com/office/powerpoint/2010/main" xmlns="" val="2303768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824" y="164892"/>
            <a:ext cx="11557416" cy="6460760"/>
          </a:xfrm>
        </p:spPr>
      </p:pic>
    </p:spTree>
    <p:extLst>
      <p:ext uri="{BB962C8B-B14F-4D97-AF65-F5344CB8AC3E}">
        <p14:creationId xmlns:p14="http://schemas.microsoft.com/office/powerpoint/2010/main" xmlns="" val="4176303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hlinkClick r:id="rId2"/>
              </a:rPr>
              <a:t>Использованные ресурсы:</a:t>
            </a:r>
          </a:p>
          <a:p>
            <a:r>
              <a:rPr lang="en-US" b="1" dirty="0" smtClean="0">
                <a:hlinkClick r:id="rId2"/>
              </a:rPr>
              <a:t>kopilkaurokov.ru</a:t>
            </a:r>
            <a:r>
              <a:rPr lang="en-US" dirty="0">
                <a:hlinkClick r:id="rId2"/>
              </a:rPr>
              <a:t>›…</a:t>
            </a:r>
            <a:r>
              <a:rPr lang="en-US" dirty="0" err="1">
                <a:hlinkClick r:id="rId2"/>
              </a:rPr>
              <a:t>goroda_rossii_gorod_vladimir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23819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   СПАСИБО ЗА ВНИМАНИЕ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xmlns="" val="1244764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94</TotalTime>
  <Words>51</Words>
  <Application>Microsoft Office PowerPoint</Application>
  <PresentationFormat>Произвольный</PresentationFormat>
  <Paragraphs>24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Небеса</vt:lpstr>
      <vt:lpstr>ШКОЛА ПОЖИЛОГО ВОЗРАСТА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</dc:title>
  <dc:creator>Алексей</dc:creator>
  <cp:lastModifiedBy>Shafikova_GA</cp:lastModifiedBy>
  <cp:revision>11</cp:revision>
  <dcterms:created xsi:type="dcterms:W3CDTF">2022-12-30T03:20:48Z</dcterms:created>
  <dcterms:modified xsi:type="dcterms:W3CDTF">2023-01-09T06:00:56Z</dcterms:modified>
</cp:coreProperties>
</file>