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29T09:32:34.16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29T09:32:34.82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29T09:32:35.17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29T09:32:37.6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29T09:32:16.57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29T09:32:24.4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29T09:32:25.5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03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104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250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996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42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109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492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159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03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232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248468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9789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0601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2881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4313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815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CC2FE-911F-4E1D-932F-B167F3C03984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85F1FD28-EA9F-468B-A30D-6D9727E477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90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4.xml"/><Relationship Id="rId5" Type="http://schemas.openxmlformats.org/officeDocument/2006/relationships/customXml" Target="../ink/ink3.xml"/><Relationship Id="rId4" Type="http://schemas.openxmlformats.org/officeDocument/2006/relationships/customXml" Target="../ink/ink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7.xml"/><Relationship Id="rId5" Type="http://schemas.openxmlformats.org/officeDocument/2006/relationships/customXml" Target="../ink/ink6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slide-sha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B4AD71-4BCE-3B97-78FD-C8EED8AD1B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860972"/>
            <a:ext cx="7766936" cy="3189864"/>
          </a:xfrm>
        </p:spPr>
        <p:txBody>
          <a:bodyPr/>
          <a:lstStyle/>
          <a:p>
            <a:pPr algn="ctr"/>
            <a:r>
              <a:rPr lang="ru-RU" sz="8000" dirty="0"/>
              <a:t>Новогодний беспредел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C234309-16ED-DABF-E9D9-DEFF450F87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750687"/>
            <a:ext cx="7766936" cy="1378715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Подготовила специалист по социальной работе </a:t>
            </a:r>
          </a:p>
          <a:p>
            <a:pPr algn="ctr"/>
            <a:r>
              <a:rPr lang="ru-RU" sz="2400" dirty="0"/>
              <a:t>ГАУ «КЦСОН города Каменск-Уральского»</a:t>
            </a:r>
          </a:p>
          <a:p>
            <a:pPr algn="ctr"/>
            <a:r>
              <a:rPr lang="ru-RU" sz="2400" dirty="0"/>
              <a:t>Осинцева Елизавета Ильясовна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59BFE524-F39F-3913-EE2F-CB32DF689115}"/>
                  </a:ext>
                </a:extLst>
              </p14:cNvPr>
              <p14:cNvContentPartPr/>
              <p14:nvPr/>
            </p14:nvContentPartPr>
            <p14:xfrm>
              <a:off x="6651798" y="4750687"/>
              <a:ext cx="360" cy="360"/>
            </p14:xfrm>
          </p:contentPart>
        </mc:Choice>
        <mc:Fallback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59BFE524-F39F-3913-EE2F-CB32DF68911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42798" y="4741687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ECF4572F-35C6-A91A-9885-99706DCC9DDC}"/>
              </a:ext>
            </a:extLst>
          </p:cNvPr>
          <p:cNvGrpSpPr/>
          <p:nvPr/>
        </p:nvGrpSpPr>
        <p:grpSpPr>
          <a:xfrm>
            <a:off x="4804638" y="3477727"/>
            <a:ext cx="18720" cy="17640"/>
            <a:chOff x="4804638" y="3477727"/>
            <a:chExt cx="18720" cy="176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5" name="Рукописный ввод 4">
                  <a:extLst>
                    <a:ext uri="{FF2B5EF4-FFF2-40B4-BE49-F238E27FC236}">
                      <a16:creationId xmlns:a16="http://schemas.microsoft.com/office/drawing/2014/main" id="{7BBB48E5-CC39-694A-386B-7DAE9CE105E4}"/>
                    </a:ext>
                  </a:extLst>
                </p14:cNvPr>
                <p14:cNvContentPartPr/>
                <p14:nvPr/>
              </p14:nvContentPartPr>
              <p14:xfrm>
                <a:off x="4822998" y="3495007"/>
                <a:ext cx="360" cy="360"/>
              </p14:xfrm>
            </p:contentPart>
          </mc:Choice>
          <mc:Fallback>
            <p:pic>
              <p:nvPicPr>
                <p:cNvPr id="5" name="Рукописный ввод 4">
                  <a:extLst>
                    <a:ext uri="{FF2B5EF4-FFF2-40B4-BE49-F238E27FC236}">
                      <a16:creationId xmlns:a16="http://schemas.microsoft.com/office/drawing/2014/main" id="{7BBB48E5-CC39-694A-386B-7DAE9CE105E4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813998" y="3486367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6" name="Рукописный ввод 5">
                  <a:extLst>
                    <a:ext uri="{FF2B5EF4-FFF2-40B4-BE49-F238E27FC236}">
                      <a16:creationId xmlns:a16="http://schemas.microsoft.com/office/drawing/2014/main" id="{87C8174C-F36F-D74E-830B-D366F9C8F592}"/>
                    </a:ext>
                  </a:extLst>
                </p14:cNvPr>
                <p14:cNvContentPartPr/>
                <p14:nvPr/>
              </p14:nvContentPartPr>
              <p14:xfrm>
                <a:off x="4822998" y="3495007"/>
                <a:ext cx="360" cy="360"/>
              </p14:xfrm>
            </p:contentPart>
          </mc:Choice>
          <mc:Fallback>
            <p:pic>
              <p:nvPicPr>
                <p:cNvPr id="6" name="Рукописный ввод 5">
                  <a:extLst>
                    <a:ext uri="{FF2B5EF4-FFF2-40B4-BE49-F238E27FC236}">
                      <a16:creationId xmlns:a16="http://schemas.microsoft.com/office/drawing/2014/main" id="{87C8174C-F36F-D74E-830B-D366F9C8F592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813998" y="3486367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8" name="Рукописный ввод 7">
                  <a:extLst>
                    <a:ext uri="{FF2B5EF4-FFF2-40B4-BE49-F238E27FC236}">
                      <a16:creationId xmlns:a16="http://schemas.microsoft.com/office/drawing/2014/main" id="{212C55C4-347C-4494-6F19-0487F40B2D27}"/>
                    </a:ext>
                  </a:extLst>
                </p14:cNvPr>
                <p14:cNvContentPartPr/>
                <p14:nvPr/>
              </p14:nvContentPartPr>
              <p14:xfrm>
                <a:off x="4804638" y="3477727"/>
                <a:ext cx="360" cy="360"/>
              </p14:xfrm>
            </p:contentPart>
          </mc:Choice>
          <mc:Fallback>
            <p:pic>
              <p:nvPicPr>
                <p:cNvPr id="8" name="Рукописный ввод 7">
                  <a:extLst>
                    <a:ext uri="{FF2B5EF4-FFF2-40B4-BE49-F238E27FC236}">
                      <a16:creationId xmlns:a16="http://schemas.microsoft.com/office/drawing/2014/main" id="{212C55C4-347C-4494-6F19-0487F40B2D27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795998" y="3469087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482587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672D60-B922-10EF-F255-3759C648E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1E4DAD-2D17-C386-302A-9F361483A2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673E54AC-EE92-3A34-C678-392F1B87085D}"/>
                  </a:ext>
                </a:extLst>
              </p14:cNvPr>
              <p14:cNvContentPartPr/>
              <p14:nvPr/>
            </p14:nvContentPartPr>
            <p14:xfrm>
              <a:off x="1612878" y="2688967"/>
              <a:ext cx="360" cy="360"/>
            </p14:xfrm>
          </p:contentPart>
        </mc:Choice>
        <mc:Fallback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673E54AC-EE92-3A34-C678-392F1B87085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04238" y="2680327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1026" name="Picture 2">
            <a:extLst>
              <a:ext uri="{FF2B5EF4-FFF2-40B4-BE49-F238E27FC236}">
                <a16:creationId xmlns:a16="http://schemas.microsoft.com/office/drawing/2014/main" id="{EC2060C9-197E-9834-585D-C216BC162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2" y="400692"/>
            <a:ext cx="9753600" cy="628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CAAB73F3-D338-D6C4-8BF6-34D48044AC92}"/>
                  </a:ext>
                </a:extLst>
              </p14:cNvPr>
              <p14:cNvContentPartPr/>
              <p14:nvPr/>
            </p14:nvContentPartPr>
            <p14:xfrm>
              <a:off x="1433958" y="5879647"/>
              <a:ext cx="360" cy="360"/>
            </p14:xfrm>
          </p:contentPart>
        </mc:Choice>
        <mc:Fallback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CAAB73F3-D338-D6C4-8BF6-34D48044AC9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25318" y="5871007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27B166DD-3749-B344-48E0-27E050A46692}"/>
                  </a:ext>
                </a:extLst>
              </p14:cNvPr>
              <p14:cNvContentPartPr/>
              <p14:nvPr/>
            </p14:nvContentPartPr>
            <p14:xfrm>
              <a:off x="2133438" y="4337767"/>
              <a:ext cx="360" cy="360"/>
            </p14:xfrm>
          </p:contentPart>
        </mc:Choice>
        <mc:Fallback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27B166DD-3749-B344-48E0-27E050A4669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24438" y="4329127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94184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50545B-9C78-41FE-69F6-23CF95105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A9762B-5769-8CE0-8AC5-2F39B9932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Распространенные виды мошенничества среди пожилых людей">
            <a:extLst>
              <a:ext uri="{FF2B5EF4-FFF2-40B4-BE49-F238E27FC236}">
                <a16:creationId xmlns:a16="http://schemas.microsoft.com/office/drawing/2014/main" id="{CE399E3D-2689-E211-0524-29412B43B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39" y="462339"/>
            <a:ext cx="9455650" cy="618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816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368DA8-EC37-96EF-F470-BB3C23ADC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25EE1C-4776-4872-15CD-AE5C40CFC7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Телефонное мошенничество">
            <a:extLst>
              <a:ext uri="{FF2B5EF4-FFF2-40B4-BE49-F238E27FC236}">
                <a16:creationId xmlns:a16="http://schemas.microsoft.com/office/drawing/2014/main" id="{3ABEFBFB-D243-77FB-FC3E-5734655B1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8" y="410966"/>
            <a:ext cx="9753600" cy="609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4269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BEE330-B0AC-DE49-C6A1-B9F820790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805365-C777-5433-FC8A-B14BDF0E18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9E4E58B8-E212-4F79-795F-7F7E19521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30" y="521499"/>
            <a:ext cx="9753600" cy="582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514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D06302-EEB3-CE2A-C7DD-24EEFEA32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8258E0-B95B-F176-7731-E561F6BB03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Бытовое мошенничество">
            <a:extLst>
              <a:ext uri="{FF2B5EF4-FFF2-40B4-BE49-F238E27FC236}">
                <a16:creationId xmlns:a16="http://schemas.microsoft.com/office/drawing/2014/main" id="{D45313F3-64D9-BBA7-9F24-9E7DBCC05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8" y="308226"/>
            <a:ext cx="9404728" cy="633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254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B0F01E-2813-BEFC-C778-7BC2F954B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C0F73D-6D1F-7C2F-C11F-5C884D9BD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48B50263-B297-C296-3B40-6D0D4936A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8" y="609600"/>
            <a:ext cx="9640585" cy="608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722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40FFF1-17CE-D87E-FD00-5D1F51C8B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BAFF4DF-BCFD-F3E9-48E9-1203A31853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CB495C5F-B74C-89F4-E927-ACA55D591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58" y="164386"/>
            <a:ext cx="9753600" cy="639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4430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74681D-55B3-B35D-05AA-213206DA3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A3FC16-9EA2-18CA-5362-8E998FE6FC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E61909D1-E5E5-726B-21FE-CBB724C98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39" y="455574"/>
            <a:ext cx="10130319" cy="623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23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FE67CC-AE1B-79CA-A0AB-E4E2B8C47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B464D6-2752-FC80-A914-6F5CF68B2B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4A49B8D5-7096-8783-7580-03877407A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8" y="174662"/>
            <a:ext cx="9753600" cy="638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6193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176722-8F63-7FEB-82B8-078B80344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0D04EB79-4C3A-2491-5BCD-74750F18722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59" y="346790"/>
            <a:ext cx="9704483" cy="6164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3032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DFF87D-B279-8C25-B488-2EEA80F28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D44862-7538-087E-EDC8-2957B88450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16212996-B8EF-0AAA-3714-E4D1FE7EE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7" y="410966"/>
            <a:ext cx="9681195" cy="583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601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96AFE3-3B9F-FFDB-393F-4A62DC24C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FAA38B-D55E-2B16-E5B5-66D6D8AE75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1C5F8DB5-EFEE-4A01-C9A6-C8B669D58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59" y="328774"/>
            <a:ext cx="9383730" cy="561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6174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C3A78B-A5AF-2FC1-6DA2-BFEC93E8C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063376-AD6F-7A4C-38E5-1152A78F41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037690"/>
            <a:ext cx="8692698" cy="5210709"/>
          </a:xfrm>
        </p:spPr>
        <p:txBody>
          <a:bodyPr/>
          <a:lstStyle/>
          <a:p>
            <a:endParaRPr lang="ru-RU" sz="3600" dirty="0"/>
          </a:p>
          <a:p>
            <a:r>
              <a:rPr lang="ru-RU" sz="3600" dirty="0"/>
              <a:t>В работе использованы материалы:</a:t>
            </a:r>
          </a:p>
          <a:p>
            <a:r>
              <a:rPr lang="en-US" sz="2400" dirty="0"/>
              <a:t>https://ppt-online.org/420004</a:t>
            </a:r>
            <a:endParaRPr lang="ru-RU" sz="2400" dirty="0"/>
          </a:p>
          <a:p>
            <a:r>
              <a:rPr lang="en-US" sz="2400" dirty="0">
                <a:hlinkClick r:id="rId2"/>
              </a:rPr>
              <a:t>https://slide-sha</a:t>
            </a:r>
            <a:endParaRPr lang="ru-RU" sz="2400" dirty="0"/>
          </a:p>
          <a:p>
            <a:r>
              <a:rPr lang="en-US" sz="2400" dirty="0"/>
              <a:t>re.ru/moshennichestvo-otnoshenii-pozhilikh-lyudej-679285</a:t>
            </a:r>
            <a:endParaRPr lang="ru-RU" sz="2400" dirty="0"/>
          </a:p>
          <a:p>
            <a:r>
              <a:rPr lang="en-US" sz="2400" dirty="0"/>
              <a:t>https://myslide.ru/presentation/skachat-pensionery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849349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50962E-FFCA-08F1-31AF-7AB8F7690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53BFDB7-E296-96F9-A518-916E445883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889EFD3F-A4AA-3B50-5DA9-5DB1A29418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09" y="411207"/>
            <a:ext cx="9174823" cy="6035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24153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</TotalTime>
  <Words>45</Words>
  <Application>Microsoft Office PowerPoint</Application>
  <PresentationFormat>Широкоэкранный</PresentationFormat>
  <Paragraphs>10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Trebuchet MS</vt:lpstr>
      <vt:lpstr>Wingdings 3</vt:lpstr>
      <vt:lpstr>Аспект</vt:lpstr>
      <vt:lpstr>Новогодний беспредел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Новогодний беспредел</dc:title>
  <dc:creator>Лизаветта</dc:creator>
  <cp:lastModifiedBy>Лизаветта</cp:lastModifiedBy>
  <cp:revision>1</cp:revision>
  <dcterms:created xsi:type="dcterms:W3CDTF">2022-12-29T09:29:21Z</dcterms:created>
  <dcterms:modified xsi:type="dcterms:W3CDTF">2022-12-29T09:43:27Z</dcterms:modified>
</cp:coreProperties>
</file>