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2" y="-4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3970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1614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57694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9233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36036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09712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270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27185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8654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4264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89463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009563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0558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625887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529874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742329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20192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64CEE3-980B-4C94-9AC9-017BEF4EA100}" type="datetimeFigureOut">
              <a:rPr lang="ru-RU" smtClean="0"/>
              <a:pPr/>
              <a:t>19.12.2022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737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tolyar-26.ru/needlework/vazanye-elocnye-igruski-idei-spicami-kruckom.html" TargetMode="External"/><Relationship Id="rId2" Type="http://schemas.openxmlformats.org/officeDocument/2006/relationships/hyperlink" Target="https://kru4ok.ru/novogodnie-igrushki-kryuchkom/?" TargetMode="Externa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blog.mirkrestikom.ru/knit-chto-svjazat-iz-ostatkov-prjazhi-7-neobychnykh-idejj/" TargetMode="External"/><Relationship Id="rId4" Type="http://schemas.openxmlformats.org/officeDocument/2006/relationships/hyperlink" Target="https://tr.pinterest.com/pin/633881716282410232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775855"/>
            <a:ext cx="3718455" cy="1246909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ГАУ «КЦСОН города Каменска-Уральского».</a:t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3811" y="2194560"/>
            <a:ext cx="3718455" cy="3274909"/>
          </a:xfrm>
        </p:spPr>
        <p:txBody>
          <a:bodyPr>
            <a:normAutofit fontScale="32500" lnSpcReduction="20000"/>
          </a:bodyPr>
          <a:lstStyle/>
          <a:p>
            <a:r>
              <a:rPr lang="ru-RU" sz="5500" dirty="0" smtClean="0"/>
              <a:t>Школа пожилого возраста</a:t>
            </a:r>
          </a:p>
          <a:p>
            <a:r>
              <a:rPr lang="ru-RU" sz="5500" dirty="0" smtClean="0"/>
              <a:t> по направлению</a:t>
            </a:r>
          </a:p>
          <a:p>
            <a:r>
              <a:rPr lang="ru-RU" sz="5500" dirty="0" smtClean="0"/>
              <a:t> «Декоративно прикладное творчество»</a:t>
            </a:r>
          </a:p>
          <a:p>
            <a:r>
              <a:rPr lang="ru-RU" sz="5500" dirty="0" smtClean="0"/>
              <a:t> на тему </a:t>
            </a:r>
            <a:r>
              <a:rPr lang="ru-RU" sz="5500" dirty="0" smtClean="0"/>
              <a:t>«</a:t>
            </a:r>
            <a:r>
              <a:rPr lang="ru-RU" sz="5500" dirty="0" smtClean="0"/>
              <a:t>Новогодняя игрушка</a:t>
            </a:r>
            <a:r>
              <a:rPr lang="ru-RU" sz="5500" dirty="0" smtClean="0"/>
              <a:t>».</a:t>
            </a:r>
            <a:endParaRPr lang="ru-RU" sz="5500" dirty="0" smtClean="0"/>
          </a:p>
          <a:p>
            <a:endParaRPr lang="ru-RU" sz="2900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4300" dirty="0" smtClean="0"/>
              <a:t>Специалист по социальной работе </a:t>
            </a:r>
            <a:r>
              <a:rPr lang="ru-RU" sz="4300" dirty="0" err="1" smtClean="0"/>
              <a:t>Самигуллина</a:t>
            </a:r>
            <a:r>
              <a:rPr lang="ru-RU" sz="4300" dirty="0" smtClean="0"/>
              <a:t> Светлана </a:t>
            </a:r>
            <a:r>
              <a:rPr lang="ru-RU" sz="4300" dirty="0" err="1" smtClean="0"/>
              <a:t>Кираматовна</a:t>
            </a:r>
            <a:endParaRPr lang="ru-RU" sz="4300" dirty="0"/>
          </a:p>
        </p:txBody>
      </p:sp>
      <p:pic>
        <p:nvPicPr>
          <p:cNvPr id="7" name="Содержимое 6" descr="013bcb3e34d88722814491add919cfef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07063" y="982663"/>
            <a:ext cx="5433377" cy="4892675"/>
          </a:xfrm>
        </p:spPr>
      </p:pic>
    </p:spTree>
    <p:extLst>
      <p:ext uri="{BB962C8B-B14F-4D97-AF65-F5344CB8AC3E}">
        <p14:creationId xmlns:p14="http://schemas.microsoft.com/office/powerpoint/2010/main" xmlns="" val="464704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20146" y="1388534"/>
            <a:ext cx="5638800" cy="4080935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Пряжа, крючки , </a:t>
            </a:r>
            <a:r>
              <a:rPr lang="ru-RU" sz="2000" dirty="0" err="1" smtClean="0"/>
              <a:t>ножнцы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914555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</a:t>
            </a:r>
            <a:r>
              <a:rPr lang="ru-RU" dirty="0" smtClean="0"/>
              <a:t>вязания: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Деда Мороза</a:t>
            </a:r>
            <a:endParaRPr lang="ru-RU" sz="2800" dirty="0"/>
          </a:p>
        </p:txBody>
      </p:sp>
      <p:pic>
        <p:nvPicPr>
          <p:cNvPr id="8" name="Рисунок 7" descr="6c3d60db73547c6e8cf3c3921e20be8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756" y="685800"/>
            <a:ext cx="6409944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6944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вязания: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800" dirty="0" err="1" smtClean="0"/>
              <a:t>Снеговичка</a:t>
            </a:r>
            <a:endParaRPr lang="ru-RU" sz="2800" dirty="0"/>
          </a:p>
        </p:txBody>
      </p:sp>
      <p:pic>
        <p:nvPicPr>
          <p:cNvPr id="7" name="Содержимое 6" descr="0f6bc28fa9bdcc0c06a22c09f1e7a7f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62601" y="704850"/>
            <a:ext cx="5943600" cy="5467349"/>
          </a:xfrm>
        </p:spPr>
      </p:pic>
    </p:spTree>
    <p:extLst>
      <p:ext uri="{BB962C8B-B14F-4D97-AF65-F5344CB8AC3E}">
        <p14:creationId xmlns:p14="http://schemas.microsoft.com/office/powerpoint/2010/main" xmlns="" val="3282812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вязания:</a:t>
            </a:r>
            <a:endParaRPr lang="ru-RU" dirty="0"/>
          </a:p>
        </p:txBody>
      </p:sp>
      <p:pic>
        <p:nvPicPr>
          <p:cNvPr id="5" name="Содержимое 4" descr="metelica-online.ru_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53050" y="800100"/>
            <a:ext cx="6057900" cy="531495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Колокольчика</a:t>
            </a:r>
            <a:endParaRPr lang="ru-RU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вязания:</a:t>
            </a:r>
            <a:endParaRPr lang="ru-RU" dirty="0"/>
          </a:p>
        </p:txBody>
      </p:sp>
      <p:pic>
        <p:nvPicPr>
          <p:cNvPr id="5" name="Содержимое 4" descr="jjrSnAoh6v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18138" y="914400"/>
            <a:ext cx="5916612" cy="50292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Снеговика</a:t>
            </a:r>
            <a:endParaRPr lang="ru-RU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hlinkClick r:id="rId2"/>
              </a:rPr>
              <a:t>kru4ok.ru</a:t>
            </a:r>
            <a:endParaRPr lang="ru-RU" b="1" dirty="0" smtClean="0"/>
          </a:p>
          <a:p>
            <a:r>
              <a:rPr lang="en-US" b="1" dirty="0" smtClean="0">
                <a:hlinkClick r:id="rId3"/>
              </a:rPr>
              <a:t>stolyar-26.ru</a:t>
            </a:r>
            <a:endParaRPr lang="ru-RU" b="1" dirty="0" smtClean="0"/>
          </a:p>
          <a:p>
            <a:r>
              <a:rPr lang="en-US" b="1" dirty="0" smtClean="0">
                <a:hlinkClick r:id="rId4"/>
              </a:rPr>
              <a:t>tr.pinterest.com</a:t>
            </a:r>
            <a:endParaRPr lang="en-US" dirty="0" smtClean="0">
              <a:hlinkClick r:id="rId5"/>
            </a:endParaRPr>
          </a:p>
          <a:p>
            <a:r>
              <a:rPr lang="en-US" b="1" dirty="0" smtClean="0">
                <a:hlinkClick r:id="rId5"/>
              </a:rPr>
              <a:t>blog.mirkrestikom.ru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Источники используемой литературы: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9751646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45</TotalTime>
  <Words>69</Words>
  <Application>Microsoft Office PowerPoint</Application>
  <PresentationFormat>Произвольный</PresentationFormat>
  <Paragraphs>27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Натуральные материалы</vt:lpstr>
      <vt:lpstr>ГАУ «КЦСОН города Каменска-Уральского». </vt:lpstr>
      <vt:lpstr>Необходимые материалы:</vt:lpstr>
      <vt:lpstr>Схема вязания:</vt:lpstr>
      <vt:lpstr>Схема вязания:</vt:lpstr>
      <vt:lpstr>Схема вязания:</vt:lpstr>
      <vt:lpstr>Схема вязания: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Каменска-Уральского». </dc:title>
  <dc:creator>Rustam</dc:creator>
  <cp:lastModifiedBy>Rust</cp:lastModifiedBy>
  <cp:revision>7</cp:revision>
  <dcterms:created xsi:type="dcterms:W3CDTF">2022-11-20T06:43:32Z</dcterms:created>
  <dcterms:modified xsi:type="dcterms:W3CDTF">2022-12-19T14:58:57Z</dcterms:modified>
</cp:coreProperties>
</file>