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Default Extension="xlsx" ContentType="application/vnd.openxmlformats-officedocument.spreadsheetml.sheet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layout13.xml" ContentType="application/vnd.openxmlformats-officedocument.drawingml.diagramLayout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charts/chart1.xml" ContentType="application/vnd.openxmlformats-officedocument.drawingml.chart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12.xml" ContentType="application/vnd.openxmlformats-officedocument.drawingml.diagramColors+xml"/>
  <Override PartName="/ppt/diagrams/drawing3.xml" ContentType="application/vnd.ms-office.drawingml.diagramDrawing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diagrams/data11.xml" ContentType="application/vnd.openxmlformats-officedocument.drawingml.diagramData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682" r:id="rId2"/>
  </p:sldMasterIdLst>
  <p:notesMasterIdLst>
    <p:notesMasterId r:id="rId21"/>
  </p:notesMasterIdLst>
  <p:sldIdLst>
    <p:sldId id="364" r:id="rId3"/>
    <p:sldId id="409" r:id="rId4"/>
    <p:sldId id="410" r:id="rId5"/>
    <p:sldId id="411" r:id="rId6"/>
    <p:sldId id="412" r:id="rId7"/>
    <p:sldId id="407" r:id="rId8"/>
    <p:sldId id="403" r:id="rId9"/>
    <p:sldId id="413" r:id="rId10"/>
    <p:sldId id="397" r:id="rId11"/>
    <p:sldId id="400" r:id="rId12"/>
    <p:sldId id="395" r:id="rId13"/>
    <p:sldId id="399" r:id="rId14"/>
    <p:sldId id="362" r:id="rId15"/>
    <p:sldId id="401" r:id="rId16"/>
    <p:sldId id="393" r:id="rId17"/>
    <p:sldId id="406" r:id="rId18"/>
    <p:sldId id="404" r:id="rId19"/>
    <p:sldId id="414" r:id="rId20"/>
  </p:sldIdLst>
  <p:sldSz cx="9144000" cy="6858000" type="screen4x3"/>
  <p:notesSz cx="6858000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5A540"/>
    <a:srgbClr val="F3943B"/>
    <a:srgbClr val="FF0066"/>
    <a:srgbClr val="FF3F3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77" autoAdjust="0"/>
    <p:restoredTop sz="89687" autoAdjust="0"/>
  </p:normalViewPr>
  <p:slideViewPr>
    <p:cSldViewPr>
      <p:cViewPr>
        <p:scale>
          <a:sx n="90" d="100"/>
          <a:sy n="90" d="100"/>
        </p:scale>
        <p:origin x="-2208" y="-4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floor>
      <c:spPr>
        <a:noFill/>
        <a:ln>
          <a:noFill/>
        </a:ln>
        <a:effectLst/>
        <a:sp3d/>
      </c:spPr>
    </c:floor>
    <c:sideWall>
      <c:spPr>
        <a:solidFill>
          <a:schemeClr val="bg1">
            <a:lumMod val="95000"/>
          </a:schemeClr>
        </a:solidFill>
        <a:ln>
          <a:noFill/>
        </a:ln>
        <a:effectLst/>
        <a:sp3d/>
      </c:spPr>
    </c:sideWall>
    <c:backWall>
      <c:spPr>
        <a:solidFill>
          <a:schemeClr val="bg1">
            <a:lumMod val="95000"/>
          </a:schemeClr>
        </a:solidFill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9050611439999188E-2"/>
          <c:y val="1.5568445611306424E-2"/>
          <c:w val="0.93094938856000164"/>
          <c:h val="0.83822592020569064"/>
        </c:manualLayout>
      </c:layout>
      <c:bar3DChart>
        <c:barDir val="col"/>
        <c:grouping val="clustered"/>
        <c:ser>
          <c:idx val="5"/>
          <c:order val="3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  <a:sp3d contourW="9525">
              <a:contourClr>
                <a:schemeClr val="lt1">
                  <a:alpha val="50000"/>
                </a:schemeClr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Лист1!$D$2:$D$5</c:f>
            </c:numRef>
          </c:val>
        </c:ser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гражданских служащих, включенных в соответствующий Перечень должностей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 w="28575" cap="flat" cmpd="sng" algn="ctr">
              <a:solidFill>
                <a:schemeClr val="accent4">
                  <a:lumMod val="50000"/>
                  <a:alpha val="50000"/>
                </a:schemeClr>
              </a:solidFill>
              <a:round/>
            </a:ln>
            <a:effectLst/>
            <a:scene3d>
              <a:camera prst="orthographicFront"/>
              <a:lightRig rig="threePt" dir="t"/>
            </a:scene3d>
            <a:sp3d contourW="28575">
              <a:bevelT prst="slope"/>
              <a:contourClr>
                <a:schemeClr val="accent4">
                  <a:lumMod val="50000"/>
                  <a:alpha val="50000"/>
                </a:schemeClr>
              </a:contourClr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72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68</a:t>
                    </a:r>
                    <a:endParaRPr lang="en-US"/>
                  </a:p>
                </c:rich>
              </c:tx>
              <c:showVal val="1"/>
            </c:dLbl>
            <c:showVal val="1"/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72</c:v>
                </c:pt>
                <c:pt idx="1">
                  <c:v>71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гражданских служащих, привлеченных к ответственности </c:v>
                </c:pt>
              </c:strCache>
            </c:strRef>
          </c:tx>
          <c:spPr>
            <a:solidFill>
              <a:srgbClr val="FFFF00"/>
            </a:solidFill>
            <a:ln w="28575" cap="flat" cmpd="sng" algn="ctr">
              <a:solidFill>
                <a:schemeClr val="accent5">
                  <a:lumMod val="50000"/>
                  <a:alpha val="50000"/>
                </a:schemeClr>
              </a:solidFill>
              <a:round/>
            </a:ln>
            <a:effectLst/>
            <a:scene3d>
              <a:camera prst="orthographicFront"/>
              <a:lightRig rig="threePt" dir="t"/>
            </a:scene3d>
            <a:sp3d contourW="28575">
              <a:bevelT prst="slope"/>
              <a:contourClr>
                <a:schemeClr val="accent5">
                  <a:lumMod val="50000"/>
                  <a:alpha val="50000"/>
                </a:schemeClr>
              </a:contourClr>
            </a:sp3d>
          </c:spPr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3</a:t>
                    </a:r>
                    <a:endParaRPr lang="en-US" dirty="0"/>
                  </a:p>
                </c:rich>
              </c:tx>
              <c:showVal val="1"/>
            </c:dLbl>
            <c:showVal val="1"/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0</c:v>
                </c:pt>
                <c:pt idx="1">
                  <c:v>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  <a:sp3d contourW="9525">
              <a:contourClr>
                <a:schemeClr val="lt1">
                  <a:alpha val="50000"/>
                </a:schemeClr>
              </a:contourClr>
            </a:sp3d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Лист1!$D$2:$D$5</c:f>
            </c:numRef>
          </c:val>
        </c:ser>
        <c:gapWidth val="65"/>
        <c:shape val="box"/>
        <c:axId val="119599488"/>
        <c:axId val="119601024"/>
        <c:axId val="0"/>
      </c:bar3DChart>
      <c:catAx>
        <c:axId val="11959948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cap="all" baseline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9601024"/>
        <c:crosses val="autoZero"/>
        <c:auto val="1"/>
        <c:lblAlgn val="ctr"/>
        <c:lblOffset val="100"/>
      </c:catAx>
      <c:valAx>
        <c:axId val="119601024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119599488"/>
        <c:crosses val="autoZero"/>
        <c:crossBetween val="between"/>
      </c:valAx>
      <c:spPr>
        <a:solidFill>
          <a:schemeClr val="accent5">
            <a:lumMod val="40000"/>
            <a:lumOff val="60000"/>
          </a:schemeClr>
        </a:solidFill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4325575070027261"/>
          <c:y val="0.34870917922878786"/>
          <c:w val="0.25467002596728189"/>
          <c:h val="0.36534689559157585"/>
        </c:manualLayout>
      </c:layout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solidFill>
      <a:srgbClr val="F5A540"/>
    </a:soli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1. Совершенствование нормативного правового обеспечения деятельности по противодействию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2. Совершенствование кадровой работы по профилактике коррупционных и иных правонарушений 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3. Повышение результативности и эффективности работы с обращениями граждан по фактам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994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37801" custLinFactNeighborX="5263" custLinFactNeighborY="-186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44178" custLinFactNeighborX="22807" custLinFactNeighborY="3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56007">
        <dgm:presLayoutVars>
          <dgm:bulletEnabled val="1"/>
        </dgm:presLayoutVars>
      </dgm:prSet>
      <dgm:spPr/>
    </dgm:pt>
  </dgm:ptLst>
  <dgm:cxnLst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97A62BA6-CC79-46DA-93E4-928E38BC3D63}" type="presOf" srcId="{A55BC4AA-ED80-46D5-A61A-733F0C3C1C2C}" destId="{7C09E8AE-0A31-473F-B413-E24012109372}" srcOrd="0" destOrd="0" presId="urn:microsoft.com/office/officeart/2005/8/layout/list1"/>
    <dgm:cxn modelId="{0C04F4DF-52EE-461A-BE92-AA5173C35576}" type="presOf" srcId="{861E172D-4027-4D3C-84F6-5151EBD445B4}" destId="{630DD338-3DB4-41C3-B614-28E5B0F83A17}" srcOrd="0" destOrd="0" presId="urn:microsoft.com/office/officeart/2005/8/layout/list1"/>
    <dgm:cxn modelId="{160089B4-A686-43AC-8D53-7A5B9E2DB496}" type="presOf" srcId="{43FD77E1-D6D1-4CED-A10C-047C4AD91C60}" destId="{878CFD3F-BC4B-4E9A-84D3-47B74C00D247}" srcOrd="1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99C8DBBD-D93D-4062-BE03-E15345690933}" type="presOf" srcId="{A55BC4AA-ED80-46D5-A61A-733F0C3C1C2C}" destId="{F4DDA79D-F9E1-4109-8DDA-44337771AF2F}" srcOrd="1" destOrd="0" presId="urn:microsoft.com/office/officeart/2005/8/layout/list1"/>
    <dgm:cxn modelId="{1C9866FC-866C-4B5A-9C51-6D2E74E395AE}" type="presOf" srcId="{26FE3616-8EA7-45D5-8D6C-BED0A83D1C55}" destId="{FD32183F-91C5-4D2F-B85D-7D65C82255C6}" srcOrd="0" destOrd="0" presId="urn:microsoft.com/office/officeart/2005/8/layout/list1"/>
    <dgm:cxn modelId="{955FBC54-4B8D-4EA3-A6DB-101F82480898}" type="presOf" srcId="{43FD77E1-D6D1-4CED-A10C-047C4AD91C60}" destId="{604964E7-2B2D-43CA-9B62-F1B9D00F7520}" srcOrd="0" destOrd="0" presId="urn:microsoft.com/office/officeart/2005/8/layout/list1"/>
    <dgm:cxn modelId="{8A101C06-5B03-4479-A508-162945F4572C}" type="presOf" srcId="{26FE3616-8EA7-45D5-8D6C-BED0A83D1C55}" destId="{FCC20EFC-9C00-4289-B080-DDA4637D6DDB}" srcOrd="1" destOrd="0" presId="urn:microsoft.com/office/officeart/2005/8/layout/list1"/>
    <dgm:cxn modelId="{83629E85-D7EC-4540-86EE-3ED14C4503B4}" type="presParOf" srcId="{630DD338-3DB4-41C3-B614-28E5B0F83A17}" destId="{5061BB6C-8726-4FFF-84FD-6D0176401265}" srcOrd="0" destOrd="0" presId="urn:microsoft.com/office/officeart/2005/8/layout/list1"/>
    <dgm:cxn modelId="{A70E79DD-1C65-4A21-AB00-2D17F4CA0C75}" type="presParOf" srcId="{5061BB6C-8726-4FFF-84FD-6D0176401265}" destId="{7C09E8AE-0A31-473F-B413-E24012109372}" srcOrd="0" destOrd="0" presId="urn:microsoft.com/office/officeart/2005/8/layout/list1"/>
    <dgm:cxn modelId="{48515093-3E01-4039-9034-8E31A7FAE310}" type="presParOf" srcId="{5061BB6C-8726-4FFF-84FD-6D0176401265}" destId="{F4DDA79D-F9E1-4109-8DDA-44337771AF2F}" srcOrd="1" destOrd="0" presId="urn:microsoft.com/office/officeart/2005/8/layout/list1"/>
    <dgm:cxn modelId="{CED6FB5D-2F8C-4F65-B90B-0634E49C68CC}" type="presParOf" srcId="{630DD338-3DB4-41C3-B614-28E5B0F83A17}" destId="{3EF32CF5-D437-4C76-87C3-E3A741C13C12}" srcOrd="1" destOrd="0" presId="urn:microsoft.com/office/officeart/2005/8/layout/list1"/>
    <dgm:cxn modelId="{3BB22550-08A3-45CC-8641-087AF67D2F71}" type="presParOf" srcId="{630DD338-3DB4-41C3-B614-28E5B0F83A17}" destId="{4AF909E1-6334-4483-8EB2-5FC903B2D4B3}" srcOrd="2" destOrd="0" presId="urn:microsoft.com/office/officeart/2005/8/layout/list1"/>
    <dgm:cxn modelId="{DBD2846A-2BBA-4741-9C3B-0627281E8D3E}" type="presParOf" srcId="{630DD338-3DB4-41C3-B614-28E5B0F83A17}" destId="{7AC16651-BD7F-4433-BFCD-1899D9920A7F}" srcOrd="3" destOrd="0" presId="urn:microsoft.com/office/officeart/2005/8/layout/list1"/>
    <dgm:cxn modelId="{8BEB2401-DADD-4DD7-A8AF-E1D365FAA015}" type="presParOf" srcId="{630DD338-3DB4-41C3-B614-28E5B0F83A17}" destId="{F6DE29FA-963A-4436-B0D0-AAD1D375329F}" srcOrd="4" destOrd="0" presId="urn:microsoft.com/office/officeart/2005/8/layout/list1"/>
    <dgm:cxn modelId="{B02A5EDE-53A6-49F8-A236-8D514E07E2F1}" type="presParOf" srcId="{F6DE29FA-963A-4436-B0D0-AAD1D375329F}" destId="{FD32183F-91C5-4D2F-B85D-7D65C82255C6}" srcOrd="0" destOrd="0" presId="urn:microsoft.com/office/officeart/2005/8/layout/list1"/>
    <dgm:cxn modelId="{D2681F7B-9875-4CD3-B2B5-B3EF85DBEFB7}" type="presParOf" srcId="{F6DE29FA-963A-4436-B0D0-AAD1D375329F}" destId="{FCC20EFC-9C00-4289-B080-DDA4637D6DDB}" srcOrd="1" destOrd="0" presId="urn:microsoft.com/office/officeart/2005/8/layout/list1"/>
    <dgm:cxn modelId="{A2AC2584-7D51-45CB-A298-62F759B933BA}" type="presParOf" srcId="{630DD338-3DB4-41C3-B614-28E5B0F83A17}" destId="{3548E642-3EFD-4B46-BA6A-9CB6B8922AC1}" srcOrd="5" destOrd="0" presId="urn:microsoft.com/office/officeart/2005/8/layout/list1"/>
    <dgm:cxn modelId="{DF34E8B9-66B2-49AD-A10D-560754BA3C22}" type="presParOf" srcId="{630DD338-3DB4-41C3-B614-28E5B0F83A17}" destId="{9CAF3CFF-0CB4-4937-B880-4212F0FD3834}" srcOrd="6" destOrd="0" presId="urn:microsoft.com/office/officeart/2005/8/layout/list1"/>
    <dgm:cxn modelId="{46097D16-D83C-4F55-A14F-724161FAE1D7}" type="presParOf" srcId="{630DD338-3DB4-41C3-B614-28E5B0F83A17}" destId="{A98D00FA-7165-4FC8-89BA-3477A3F90CFF}" srcOrd="7" destOrd="0" presId="urn:microsoft.com/office/officeart/2005/8/layout/list1"/>
    <dgm:cxn modelId="{5756754D-3B77-4640-BAC1-848A19E882DC}" type="presParOf" srcId="{630DD338-3DB4-41C3-B614-28E5B0F83A17}" destId="{0507C538-0A4B-4EB2-910F-039CEFC57C77}" srcOrd="8" destOrd="0" presId="urn:microsoft.com/office/officeart/2005/8/layout/list1"/>
    <dgm:cxn modelId="{82961D55-8FA4-45CD-80F8-45C8AC37E57E}" type="presParOf" srcId="{0507C538-0A4B-4EB2-910F-039CEFC57C77}" destId="{604964E7-2B2D-43CA-9B62-F1B9D00F7520}" srcOrd="0" destOrd="0" presId="urn:microsoft.com/office/officeart/2005/8/layout/list1"/>
    <dgm:cxn modelId="{A419B713-2AC2-4637-99E8-99C468996539}" type="presParOf" srcId="{0507C538-0A4B-4EB2-910F-039CEFC57C77}" destId="{878CFD3F-BC4B-4E9A-84D3-47B74C00D247}" srcOrd="1" destOrd="0" presId="urn:microsoft.com/office/officeart/2005/8/layout/list1"/>
    <dgm:cxn modelId="{FADFDA70-32FD-4E53-9935-CF3E43C8DD3E}" type="presParOf" srcId="{630DD338-3DB4-41C3-B614-28E5B0F83A17}" destId="{27DF2660-D5D9-4A40-A41C-1891893F1B0D}" srcOrd="9" destOrd="0" presId="urn:microsoft.com/office/officeart/2005/8/layout/list1"/>
    <dgm:cxn modelId="{C2455B02-297D-4BF0-91A0-93B0A876C069}" type="presParOf" srcId="{630DD338-3DB4-41C3-B614-28E5B0F83A17}" destId="{B1D77F83-93E3-445A-8C18-3A182C7B6777}" srcOrd="10" destOrd="0" presId="urn:microsoft.com/office/officeart/2005/8/layout/list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4.Обеспечение открытости деятельности Управления в сфере противодействия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5. Мониторинг состояния и эффективности противодействия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6.Повышение эффективности деятельности по противодействию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342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53421" custLinFactNeighborX="5263" custLinFactNeighborY="-1005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43450" custLinFactNeighborX="22807" custLinFactNeighborY="656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89581172-3453-4823-AE15-6CAB104F49CC}" type="presOf" srcId="{43FD77E1-D6D1-4CED-A10C-047C4AD91C60}" destId="{604964E7-2B2D-43CA-9B62-F1B9D00F7520}" srcOrd="0" destOrd="0" presId="urn:microsoft.com/office/officeart/2005/8/layout/list1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5D9BA4CB-0CC3-4F26-8B0A-B6DB7BF90D74}" type="presOf" srcId="{A55BC4AA-ED80-46D5-A61A-733F0C3C1C2C}" destId="{7C09E8AE-0A31-473F-B413-E24012109372}" srcOrd="0" destOrd="0" presId="urn:microsoft.com/office/officeart/2005/8/layout/list1"/>
    <dgm:cxn modelId="{E67969EF-55D3-4B24-A8E2-AD5CD70682F7}" type="presOf" srcId="{43FD77E1-D6D1-4CED-A10C-047C4AD91C60}" destId="{878CFD3F-BC4B-4E9A-84D3-47B74C00D247}" srcOrd="1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4BD3A986-6077-4698-9E17-C1D30241A406}" type="presOf" srcId="{861E172D-4027-4D3C-84F6-5151EBD445B4}" destId="{630DD338-3DB4-41C3-B614-28E5B0F83A17}" srcOrd="0" destOrd="0" presId="urn:microsoft.com/office/officeart/2005/8/layout/list1"/>
    <dgm:cxn modelId="{339317DC-AD07-49FC-8550-F744415D5E86}" type="presOf" srcId="{26FE3616-8EA7-45D5-8D6C-BED0A83D1C55}" destId="{FCC20EFC-9C00-4289-B080-DDA4637D6DDB}" srcOrd="1" destOrd="0" presId="urn:microsoft.com/office/officeart/2005/8/layout/list1"/>
    <dgm:cxn modelId="{32E83B4D-F85F-40E0-8793-D5DED23E2740}" type="presOf" srcId="{26FE3616-8EA7-45D5-8D6C-BED0A83D1C55}" destId="{FD32183F-91C5-4D2F-B85D-7D65C82255C6}" srcOrd="0" destOrd="0" presId="urn:microsoft.com/office/officeart/2005/8/layout/list1"/>
    <dgm:cxn modelId="{6F8CB87D-BAED-444E-B108-498B145F7F22}" type="presOf" srcId="{A55BC4AA-ED80-46D5-A61A-733F0C3C1C2C}" destId="{F4DDA79D-F9E1-4109-8DDA-44337771AF2F}" srcOrd="1" destOrd="0" presId="urn:microsoft.com/office/officeart/2005/8/layout/list1"/>
    <dgm:cxn modelId="{A0293850-30B7-43C2-A2A8-6F11A12B7C57}" type="presParOf" srcId="{630DD338-3DB4-41C3-B614-28E5B0F83A17}" destId="{5061BB6C-8726-4FFF-84FD-6D0176401265}" srcOrd="0" destOrd="0" presId="urn:microsoft.com/office/officeart/2005/8/layout/list1"/>
    <dgm:cxn modelId="{E6F5DE81-D8B0-4372-A2D5-0931EE419693}" type="presParOf" srcId="{5061BB6C-8726-4FFF-84FD-6D0176401265}" destId="{7C09E8AE-0A31-473F-B413-E24012109372}" srcOrd="0" destOrd="0" presId="urn:microsoft.com/office/officeart/2005/8/layout/list1"/>
    <dgm:cxn modelId="{9F423D98-4DF2-4B16-8320-EA61DD420DA1}" type="presParOf" srcId="{5061BB6C-8726-4FFF-84FD-6D0176401265}" destId="{F4DDA79D-F9E1-4109-8DDA-44337771AF2F}" srcOrd="1" destOrd="0" presId="urn:microsoft.com/office/officeart/2005/8/layout/list1"/>
    <dgm:cxn modelId="{53CC1335-CA58-40B5-A362-D6725ACC90DF}" type="presParOf" srcId="{630DD338-3DB4-41C3-B614-28E5B0F83A17}" destId="{3EF32CF5-D437-4C76-87C3-E3A741C13C12}" srcOrd="1" destOrd="0" presId="urn:microsoft.com/office/officeart/2005/8/layout/list1"/>
    <dgm:cxn modelId="{C24C52CB-AEF5-466F-9CBF-9BE9FB1E8655}" type="presParOf" srcId="{630DD338-3DB4-41C3-B614-28E5B0F83A17}" destId="{4AF909E1-6334-4483-8EB2-5FC903B2D4B3}" srcOrd="2" destOrd="0" presId="urn:microsoft.com/office/officeart/2005/8/layout/list1"/>
    <dgm:cxn modelId="{4AB8DCEA-CC2F-4137-A2E7-D4E3AF968741}" type="presParOf" srcId="{630DD338-3DB4-41C3-B614-28E5B0F83A17}" destId="{7AC16651-BD7F-4433-BFCD-1899D9920A7F}" srcOrd="3" destOrd="0" presId="urn:microsoft.com/office/officeart/2005/8/layout/list1"/>
    <dgm:cxn modelId="{45765BE7-A69F-4EB4-92D2-4789EA67217F}" type="presParOf" srcId="{630DD338-3DB4-41C3-B614-28E5B0F83A17}" destId="{F6DE29FA-963A-4436-B0D0-AAD1D375329F}" srcOrd="4" destOrd="0" presId="urn:microsoft.com/office/officeart/2005/8/layout/list1"/>
    <dgm:cxn modelId="{ADA091A0-08E4-4451-939C-EEC763BA49C3}" type="presParOf" srcId="{F6DE29FA-963A-4436-B0D0-AAD1D375329F}" destId="{FD32183F-91C5-4D2F-B85D-7D65C82255C6}" srcOrd="0" destOrd="0" presId="urn:microsoft.com/office/officeart/2005/8/layout/list1"/>
    <dgm:cxn modelId="{D8899D9E-5CD2-4ED6-A62D-8A450EF3C040}" type="presParOf" srcId="{F6DE29FA-963A-4436-B0D0-AAD1D375329F}" destId="{FCC20EFC-9C00-4289-B080-DDA4637D6DDB}" srcOrd="1" destOrd="0" presId="urn:microsoft.com/office/officeart/2005/8/layout/list1"/>
    <dgm:cxn modelId="{C189A551-9FD2-416A-813C-9647C07D548E}" type="presParOf" srcId="{630DD338-3DB4-41C3-B614-28E5B0F83A17}" destId="{3548E642-3EFD-4B46-BA6A-9CB6B8922AC1}" srcOrd="5" destOrd="0" presId="urn:microsoft.com/office/officeart/2005/8/layout/list1"/>
    <dgm:cxn modelId="{ED4AD589-7FFD-40F7-88E8-018CCB41E512}" type="presParOf" srcId="{630DD338-3DB4-41C3-B614-28E5B0F83A17}" destId="{9CAF3CFF-0CB4-4937-B880-4212F0FD3834}" srcOrd="6" destOrd="0" presId="urn:microsoft.com/office/officeart/2005/8/layout/list1"/>
    <dgm:cxn modelId="{4B3A4357-94E0-4341-8143-0F5298C0EA1C}" type="presParOf" srcId="{630DD338-3DB4-41C3-B614-28E5B0F83A17}" destId="{A98D00FA-7165-4FC8-89BA-3477A3F90CFF}" srcOrd="7" destOrd="0" presId="urn:microsoft.com/office/officeart/2005/8/layout/list1"/>
    <dgm:cxn modelId="{4901755F-BFF5-4D6F-B29F-D2E6321AC962}" type="presParOf" srcId="{630DD338-3DB4-41C3-B614-28E5B0F83A17}" destId="{0507C538-0A4B-4EB2-910F-039CEFC57C77}" srcOrd="8" destOrd="0" presId="urn:microsoft.com/office/officeart/2005/8/layout/list1"/>
    <dgm:cxn modelId="{B0BB347B-AEAE-4B3D-ABDB-AC6A0FD178CF}" type="presParOf" srcId="{0507C538-0A4B-4EB2-910F-039CEFC57C77}" destId="{604964E7-2B2D-43CA-9B62-F1B9D00F7520}" srcOrd="0" destOrd="0" presId="urn:microsoft.com/office/officeart/2005/8/layout/list1"/>
    <dgm:cxn modelId="{6F31B80A-269F-42C2-9299-0B7E0FC1E185}" type="presParOf" srcId="{0507C538-0A4B-4EB2-910F-039CEFC57C77}" destId="{878CFD3F-BC4B-4E9A-84D3-47B74C00D247}" srcOrd="1" destOrd="0" presId="urn:microsoft.com/office/officeart/2005/8/layout/list1"/>
    <dgm:cxn modelId="{7C48985A-DEF8-4FB3-AB61-301F0A9B30E7}" type="presParOf" srcId="{630DD338-3DB4-41C3-B614-28E5B0F83A17}" destId="{27DF2660-D5D9-4A40-A41C-1891893F1B0D}" srcOrd="9" destOrd="0" presId="urn:microsoft.com/office/officeart/2005/8/layout/list1"/>
    <dgm:cxn modelId="{05C048AC-B5BD-4077-A48C-D278E971BF61}" type="presParOf" srcId="{630DD338-3DB4-41C3-B614-28E5B0F83A17}" destId="{B1D77F83-93E3-445A-8C18-3A182C7B6777}" srcOrd="10" destOrd="0" presId="urn:microsoft.com/office/officeart/2005/8/layout/list1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just"/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7. Реализация мероприятий Концепции взаимодействия органов государственной власти Свердловской области, органов местного самоуправления муниципальных образований, расположенных на территории Свердловской области, и институтов гражданского общества в сфере противодействия коррупции на период до 2021 года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- </a:t>
          </a:r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повышение качества профессиональной подготовки государственных гражданских служащих Управления, в т.ч. Профессиональное развитие специалистов в сфере организации противодействия коррупции;</a:t>
          </a: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just"/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-    устранение необоснованных запретов и ограничений в области экономической деятельности, повышение доступности и качества предоставления государственных услуг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X="100501" custScaleY="64438" custLinFactNeighborX="5263" custLinFactNeighborY="-994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52926" custLinFactNeighborX="5263" custLinFactNeighborY="-374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56344" custLinFactNeighborX="22807" custLinFactNeighborY="3635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6B528B3F-702C-47D1-928C-4C70738AECB8}" type="presOf" srcId="{26FE3616-8EA7-45D5-8D6C-BED0A83D1C55}" destId="{FD32183F-91C5-4D2F-B85D-7D65C82255C6}" srcOrd="0" destOrd="0" presId="urn:microsoft.com/office/officeart/2005/8/layout/list1"/>
    <dgm:cxn modelId="{E17EE347-C4E3-42DF-9EA6-0091DCF3EE96}" type="presOf" srcId="{861E172D-4027-4D3C-84F6-5151EBD445B4}" destId="{630DD338-3DB4-41C3-B614-28E5B0F83A17}" srcOrd="0" destOrd="0" presId="urn:microsoft.com/office/officeart/2005/8/layout/list1"/>
    <dgm:cxn modelId="{8B1E3128-0ED0-4D09-98F8-00D8754E038F}" type="presOf" srcId="{A55BC4AA-ED80-46D5-A61A-733F0C3C1C2C}" destId="{7C09E8AE-0A31-473F-B413-E24012109372}" srcOrd="0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CA2B3051-3920-4EFD-8289-D79D61C9FACD}" type="presOf" srcId="{43FD77E1-D6D1-4CED-A10C-047C4AD91C60}" destId="{604964E7-2B2D-43CA-9B62-F1B9D00F7520}" srcOrd="0" destOrd="0" presId="urn:microsoft.com/office/officeart/2005/8/layout/list1"/>
    <dgm:cxn modelId="{02418F39-00D6-48E6-85D3-6DD1FD261A0E}" type="presOf" srcId="{43FD77E1-D6D1-4CED-A10C-047C4AD91C60}" destId="{878CFD3F-BC4B-4E9A-84D3-47B74C00D247}" srcOrd="1" destOrd="0" presId="urn:microsoft.com/office/officeart/2005/8/layout/list1"/>
    <dgm:cxn modelId="{E3A07F4A-7F1F-43A7-A41C-B80293CA98A0}" type="presOf" srcId="{26FE3616-8EA7-45D5-8D6C-BED0A83D1C55}" destId="{FCC20EFC-9C00-4289-B080-DDA4637D6DDB}" srcOrd="1" destOrd="0" presId="urn:microsoft.com/office/officeart/2005/8/layout/list1"/>
    <dgm:cxn modelId="{6FA10518-E334-43BB-8BBE-B99ED13735F6}" type="presOf" srcId="{A55BC4AA-ED80-46D5-A61A-733F0C3C1C2C}" destId="{F4DDA79D-F9E1-4109-8DDA-44337771AF2F}" srcOrd="1" destOrd="0" presId="urn:microsoft.com/office/officeart/2005/8/layout/list1"/>
    <dgm:cxn modelId="{E54C19C4-E2D2-4E29-A5B9-E153A29D66FA}" type="presParOf" srcId="{630DD338-3DB4-41C3-B614-28E5B0F83A17}" destId="{5061BB6C-8726-4FFF-84FD-6D0176401265}" srcOrd="0" destOrd="0" presId="urn:microsoft.com/office/officeart/2005/8/layout/list1"/>
    <dgm:cxn modelId="{07B2BF00-ACF4-4E00-8070-0FFA7ACA7D40}" type="presParOf" srcId="{5061BB6C-8726-4FFF-84FD-6D0176401265}" destId="{7C09E8AE-0A31-473F-B413-E24012109372}" srcOrd="0" destOrd="0" presId="urn:microsoft.com/office/officeart/2005/8/layout/list1"/>
    <dgm:cxn modelId="{F050BDBC-CC3E-451B-B30F-BEA11CE2BCBD}" type="presParOf" srcId="{5061BB6C-8726-4FFF-84FD-6D0176401265}" destId="{F4DDA79D-F9E1-4109-8DDA-44337771AF2F}" srcOrd="1" destOrd="0" presId="urn:microsoft.com/office/officeart/2005/8/layout/list1"/>
    <dgm:cxn modelId="{2F23D301-C534-44B8-B982-CCC114009FB5}" type="presParOf" srcId="{630DD338-3DB4-41C3-B614-28E5B0F83A17}" destId="{3EF32CF5-D437-4C76-87C3-E3A741C13C12}" srcOrd="1" destOrd="0" presId="urn:microsoft.com/office/officeart/2005/8/layout/list1"/>
    <dgm:cxn modelId="{6EA84A1F-DD1B-4BF1-9990-1D66EC404410}" type="presParOf" srcId="{630DD338-3DB4-41C3-B614-28E5B0F83A17}" destId="{4AF909E1-6334-4483-8EB2-5FC903B2D4B3}" srcOrd="2" destOrd="0" presId="urn:microsoft.com/office/officeart/2005/8/layout/list1"/>
    <dgm:cxn modelId="{D16AEEA3-B034-4FFE-B000-B8BAE2926C79}" type="presParOf" srcId="{630DD338-3DB4-41C3-B614-28E5B0F83A17}" destId="{7AC16651-BD7F-4433-BFCD-1899D9920A7F}" srcOrd="3" destOrd="0" presId="urn:microsoft.com/office/officeart/2005/8/layout/list1"/>
    <dgm:cxn modelId="{C213C5AF-8AD1-467F-892D-C6CDE728E107}" type="presParOf" srcId="{630DD338-3DB4-41C3-B614-28E5B0F83A17}" destId="{F6DE29FA-963A-4436-B0D0-AAD1D375329F}" srcOrd="4" destOrd="0" presId="urn:microsoft.com/office/officeart/2005/8/layout/list1"/>
    <dgm:cxn modelId="{3DBEF125-F4E0-449C-A9EA-A4C9D316E190}" type="presParOf" srcId="{F6DE29FA-963A-4436-B0D0-AAD1D375329F}" destId="{FD32183F-91C5-4D2F-B85D-7D65C82255C6}" srcOrd="0" destOrd="0" presId="urn:microsoft.com/office/officeart/2005/8/layout/list1"/>
    <dgm:cxn modelId="{FCE9E16D-591B-403B-853B-2835343D55B7}" type="presParOf" srcId="{F6DE29FA-963A-4436-B0D0-AAD1D375329F}" destId="{FCC20EFC-9C00-4289-B080-DDA4637D6DDB}" srcOrd="1" destOrd="0" presId="urn:microsoft.com/office/officeart/2005/8/layout/list1"/>
    <dgm:cxn modelId="{1CE46FB4-7C8A-4702-AC8D-6BE08EDCB9C4}" type="presParOf" srcId="{630DD338-3DB4-41C3-B614-28E5B0F83A17}" destId="{3548E642-3EFD-4B46-BA6A-9CB6B8922AC1}" srcOrd="5" destOrd="0" presId="urn:microsoft.com/office/officeart/2005/8/layout/list1"/>
    <dgm:cxn modelId="{23A8A56D-5F82-4486-B5D6-A55705746BF1}" type="presParOf" srcId="{630DD338-3DB4-41C3-B614-28E5B0F83A17}" destId="{9CAF3CFF-0CB4-4937-B880-4212F0FD3834}" srcOrd="6" destOrd="0" presId="urn:microsoft.com/office/officeart/2005/8/layout/list1"/>
    <dgm:cxn modelId="{E435E512-D393-46B0-BAED-F005FD610D0F}" type="presParOf" srcId="{630DD338-3DB4-41C3-B614-28E5B0F83A17}" destId="{A98D00FA-7165-4FC8-89BA-3477A3F90CFF}" srcOrd="7" destOrd="0" presId="urn:microsoft.com/office/officeart/2005/8/layout/list1"/>
    <dgm:cxn modelId="{86687AB0-2726-439F-9CD9-41A61011B7CE}" type="presParOf" srcId="{630DD338-3DB4-41C3-B614-28E5B0F83A17}" destId="{0507C538-0A4B-4EB2-910F-039CEFC57C77}" srcOrd="8" destOrd="0" presId="urn:microsoft.com/office/officeart/2005/8/layout/list1"/>
    <dgm:cxn modelId="{8976C299-A02B-4CC6-BADF-893446162E0B}" type="presParOf" srcId="{0507C538-0A4B-4EB2-910F-039CEFC57C77}" destId="{604964E7-2B2D-43CA-9B62-F1B9D00F7520}" srcOrd="0" destOrd="0" presId="urn:microsoft.com/office/officeart/2005/8/layout/list1"/>
    <dgm:cxn modelId="{1FECBE07-A941-46AF-AE28-FDE2A5DF7B8E}" type="presParOf" srcId="{0507C538-0A4B-4EB2-910F-039CEFC57C77}" destId="{878CFD3F-BC4B-4E9A-84D3-47B74C00D247}" srcOrd="1" destOrd="0" presId="urn:microsoft.com/office/officeart/2005/8/layout/list1"/>
    <dgm:cxn modelId="{75E74A3E-D997-4F87-A6A0-345DA86B401D}" type="presParOf" srcId="{630DD338-3DB4-41C3-B614-28E5B0F83A17}" destId="{27DF2660-D5D9-4A40-A41C-1891893F1B0D}" srcOrd="9" destOrd="0" presId="urn:microsoft.com/office/officeart/2005/8/layout/list1"/>
    <dgm:cxn modelId="{679E27EC-254F-43A5-99D1-2F8E676DE846}" type="presParOf" srcId="{630DD338-3DB4-41C3-B614-28E5B0F83A17}" destId="{B1D77F83-93E3-445A-8C18-3A182C7B6777}" srcOrd="10" destOrd="0" presId="urn:microsoft.com/office/officeart/2005/8/layout/list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- формирование в обществе нетерпимости к коррупционному поведению, антикоррупционное просвещение 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- обеспечение участия институтов гражданского общества в противодействии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-</a:t>
          </a:r>
          <a:r>
            <a:rPr lang="ru-RU" sz="1600" baseline="0" dirty="0" smtClean="0">
              <a:solidFill>
                <a:schemeClr val="tx1"/>
              </a:solidFill>
              <a:latin typeface="Liberation Serif" pitchFamily="18" charset="0"/>
            </a:rPr>
            <a:t> противодействие коррупции в бюджетной сфере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D279BC2D-2DEE-4F92-A57D-1FCAB214B67A}">
      <dgm:prSet phldrT="[Текст]" custT="1"/>
      <dgm:spPr/>
      <dgm:t>
        <a:bodyPr/>
        <a:lstStyle/>
        <a:p>
          <a:pPr algn="just"/>
          <a:r>
            <a:rPr lang="en-US" sz="1400" dirty="0" smtClean="0">
              <a:solidFill>
                <a:schemeClr val="tx1"/>
              </a:solidFill>
              <a:latin typeface="Liberation Serif" pitchFamily="18" charset="0"/>
            </a:rPr>
            <a:t>8</a:t>
          </a:r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.</a:t>
          </a:r>
          <a:r>
            <a:rPr lang="en-US" sz="1400" dirty="0" smtClean="0">
              <a:solidFill>
                <a:schemeClr val="tx1"/>
              </a:solidFill>
              <a:latin typeface="Liberation Serif" pitchFamily="18" charset="0"/>
            </a:rPr>
            <a:t> </a:t>
          </a:r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Исполнение мероприятий Национального плана противодействия коррупции на 2021-2024 годы, утвержденного Указом Президента Российской Федерации от 16.08.2021 № 478 «О национальном плане противодействия коррупции на 2021-2024 годы»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65818C0D-B84A-4D12-B6CA-72BEC0F78148}" type="parTrans" cxnId="{B962344E-92D0-4570-9566-B7F7316F48C4}">
      <dgm:prSet/>
      <dgm:spPr/>
      <dgm:t>
        <a:bodyPr/>
        <a:lstStyle/>
        <a:p>
          <a:endParaRPr lang="ru-RU"/>
        </a:p>
      </dgm:t>
    </dgm:pt>
    <dgm:pt modelId="{61812F6F-A7DB-440A-BADB-3945398D51FE}" type="sibTrans" cxnId="{B962344E-92D0-4570-9566-B7F7316F48C4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4" custScaleX="102506" custScaleY="98358" custLinFactNeighborX="-12281" custLinFactNeighborY="-1017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4" custScaleY="58184" custLinFactY="-6642" custLinFactNeighborY="-100000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4" custScaleX="105013" custScaleY="86593" custLinFactNeighborX="-12281" custLinFactNeighborY="-158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4" custScaleY="46625" custLinFactY="-14521" custLinFactNeighborX="877" custLinFactNeighborY="-100000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4" custScaleX="105514" custScaleY="56344" custLinFactNeighborX="-12280" custLinFactNeighborY="-2067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4" custScaleY="35651" custLinFactNeighborY="-72080">
        <dgm:presLayoutVars>
          <dgm:bulletEnabled val="1"/>
        </dgm:presLayoutVars>
      </dgm:prSet>
      <dgm:spPr/>
    </dgm:pt>
    <dgm:pt modelId="{77814FB5-949A-4528-9A9E-91AE3B44BBE1}" type="pres">
      <dgm:prSet presAssocID="{16BBA69F-A31F-45DF-B95D-39F754B2F980}" presName="spaceBetweenRectangles" presStyleCnt="0"/>
      <dgm:spPr/>
    </dgm:pt>
    <dgm:pt modelId="{DD49022E-677D-4A2B-83FC-5EDDF7E64BB5}" type="pres">
      <dgm:prSet presAssocID="{D279BC2D-2DEE-4F92-A57D-1FCAB214B67A}" presName="parentLin" presStyleCnt="0"/>
      <dgm:spPr/>
    </dgm:pt>
    <dgm:pt modelId="{D6D4DCB1-D32F-43EF-A274-7391BD67B3A3}" type="pres">
      <dgm:prSet presAssocID="{D279BC2D-2DEE-4F92-A57D-1FCAB214B67A}" presName="parentLeftMargin" presStyleLbl="node1" presStyleIdx="2" presStyleCnt="4" custScaleY="56344" custLinFactNeighborX="22807" custLinFactNeighborY="342"/>
      <dgm:spPr/>
      <dgm:t>
        <a:bodyPr/>
        <a:lstStyle/>
        <a:p>
          <a:endParaRPr lang="ru-RU"/>
        </a:p>
      </dgm:t>
    </dgm:pt>
    <dgm:pt modelId="{6D1CAC64-06AD-4BB5-B506-D57E8A15F394}" type="pres">
      <dgm:prSet presAssocID="{D279BC2D-2DEE-4F92-A57D-1FCAB214B67A}" presName="parentText" presStyleLbl="node1" presStyleIdx="3" presStyleCnt="4" custScaleX="105514" custLinFactNeighborX="-12281" custLinFactNeighborY="-659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A2484A-6E9B-48CF-AAF4-4EF1DA2A31AA}" type="pres">
      <dgm:prSet presAssocID="{D279BC2D-2DEE-4F92-A57D-1FCAB214B67A}" presName="negativeSpace" presStyleCnt="0"/>
      <dgm:spPr/>
    </dgm:pt>
    <dgm:pt modelId="{C9348430-B5F1-4305-8BF8-7A31C0DB0804}" type="pres">
      <dgm:prSet presAssocID="{D279BC2D-2DEE-4F92-A57D-1FCAB214B67A}" presName="childText" presStyleLbl="conFgAcc1" presStyleIdx="3" presStyleCnt="4" custScaleY="49375" custLinFactNeighborY="-44053">
        <dgm:presLayoutVars>
          <dgm:bulletEnabled val="1"/>
        </dgm:presLayoutVars>
      </dgm:prSet>
      <dgm:spPr/>
    </dgm:pt>
  </dgm:ptLst>
  <dgm:cxnLst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ADF38F06-1CCD-4923-93C3-67497A405644}" type="presOf" srcId="{A55BC4AA-ED80-46D5-A61A-733F0C3C1C2C}" destId="{7C09E8AE-0A31-473F-B413-E24012109372}" srcOrd="0" destOrd="0" presId="urn:microsoft.com/office/officeart/2005/8/layout/list1"/>
    <dgm:cxn modelId="{0F2BCE0A-818F-452F-9B4C-32D7767A77B8}" type="presOf" srcId="{D279BC2D-2DEE-4F92-A57D-1FCAB214B67A}" destId="{D6D4DCB1-D32F-43EF-A274-7391BD67B3A3}" srcOrd="0" destOrd="0" presId="urn:microsoft.com/office/officeart/2005/8/layout/list1"/>
    <dgm:cxn modelId="{0EF5921D-E841-4EC7-845C-510F13D65335}" type="presOf" srcId="{43FD77E1-D6D1-4CED-A10C-047C4AD91C60}" destId="{878CFD3F-BC4B-4E9A-84D3-47B74C00D247}" srcOrd="1" destOrd="0" presId="urn:microsoft.com/office/officeart/2005/8/layout/list1"/>
    <dgm:cxn modelId="{31DD8A40-6E27-493A-9D5D-0100224C79A7}" type="presOf" srcId="{A55BC4AA-ED80-46D5-A61A-733F0C3C1C2C}" destId="{F4DDA79D-F9E1-4109-8DDA-44337771AF2F}" srcOrd="1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A3E5926D-E122-4708-832E-6565692C3938}" type="presOf" srcId="{26FE3616-8EA7-45D5-8D6C-BED0A83D1C55}" destId="{FCC20EFC-9C00-4289-B080-DDA4637D6DDB}" srcOrd="1" destOrd="0" presId="urn:microsoft.com/office/officeart/2005/8/layout/list1"/>
    <dgm:cxn modelId="{10EE3434-EDD6-4DE3-8908-C15D77FBB12B}" type="presOf" srcId="{D279BC2D-2DEE-4F92-A57D-1FCAB214B67A}" destId="{6D1CAC64-06AD-4BB5-B506-D57E8A15F394}" srcOrd="1" destOrd="0" presId="urn:microsoft.com/office/officeart/2005/8/layout/list1"/>
    <dgm:cxn modelId="{8A5C1D8C-D481-4717-806F-C9606684F84D}" type="presOf" srcId="{43FD77E1-D6D1-4CED-A10C-047C4AD91C60}" destId="{604964E7-2B2D-43CA-9B62-F1B9D00F7520}" srcOrd="0" destOrd="0" presId="urn:microsoft.com/office/officeart/2005/8/layout/list1"/>
    <dgm:cxn modelId="{B962344E-92D0-4570-9566-B7F7316F48C4}" srcId="{861E172D-4027-4D3C-84F6-5151EBD445B4}" destId="{D279BC2D-2DEE-4F92-A57D-1FCAB214B67A}" srcOrd="3" destOrd="0" parTransId="{65818C0D-B84A-4D12-B6CA-72BEC0F78148}" sibTransId="{61812F6F-A7DB-440A-BADB-3945398D51FE}"/>
    <dgm:cxn modelId="{8B4BC16A-7292-4D07-915E-CC234FCB596E}" type="presOf" srcId="{861E172D-4027-4D3C-84F6-5151EBD445B4}" destId="{630DD338-3DB4-41C3-B614-28E5B0F83A17}" srcOrd="0" destOrd="0" presId="urn:microsoft.com/office/officeart/2005/8/layout/list1"/>
    <dgm:cxn modelId="{C1018853-7BF3-4B7C-A5D8-24AF560EB9BD}" type="presOf" srcId="{26FE3616-8EA7-45D5-8D6C-BED0A83D1C55}" destId="{FD32183F-91C5-4D2F-B85D-7D65C82255C6}" srcOrd="0" destOrd="0" presId="urn:microsoft.com/office/officeart/2005/8/layout/list1"/>
    <dgm:cxn modelId="{EEFBC934-A641-41AF-B652-5C1D0C60370E}" type="presParOf" srcId="{630DD338-3DB4-41C3-B614-28E5B0F83A17}" destId="{5061BB6C-8726-4FFF-84FD-6D0176401265}" srcOrd="0" destOrd="0" presId="urn:microsoft.com/office/officeart/2005/8/layout/list1"/>
    <dgm:cxn modelId="{05D176BD-8E3F-4983-8471-10895C6F0D55}" type="presParOf" srcId="{5061BB6C-8726-4FFF-84FD-6D0176401265}" destId="{7C09E8AE-0A31-473F-B413-E24012109372}" srcOrd="0" destOrd="0" presId="urn:microsoft.com/office/officeart/2005/8/layout/list1"/>
    <dgm:cxn modelId="{73543512-1F2F-4710-A1CC-81D1CE1982FE}" type="presParOf" srcId="{5061BB6C-8726-4FFF-84FD-6D0176401265}" destId="{F4DDA79D-F9E1-4109-8DDA-44337771AF2F}" srcOrd="1" destOrd="0" presId="urn:microsoft.com/office/officeart/2005/8/layout/list1"/>
    <dgm:cxn modelId="{AA44A8A2-F7B0-4250-B758-FE6216982283}" type="presParOf" srcId="{630DD338-3DB4-41C3-B614-28E5B0F83A17}" destId="{3EF32CF5-D437-4C76-87C3-E3A741C13C12}" srcOrd="1" destOrd="0" presId="urn:microsoft.com/office/officeart/2005/8/layout/list1"/>
    <dgm:cxn modelId="{2D644551-24EA-4B21-A556-F464F2E02976}" type="presParOf" srcId="{630DD338-3DB4-41C3-B614-28E5B0F83A17}" destId="{4AF909E1-6334-4483-8EB2-5FC903B2D4B3}" srcOrd="2" destOrd="0" presId="urn:microsoft.com/office/officeart/2005/8/layout/list1"/>
    <dgm:cxn modelId="{967BC9F4-5393-42ED-8010-64E2CE19F457}" type="presParOf" srcId="{630DD338-3DB4-41C3-B614-28E5B0F83A17}" destId="{7AC16651-BD7F-4433-BFCD-1899D9920A7F}" srcOrd="3" destOrd="0" presId="urn:microsoft.com/office/officeart/2005/8/layout/list1"/>
    <dgm:cxn modelId="{003D2CD1-253B-4EB9-B275-0CFCB338BC01}" type="presParOf" srcId="{630DD338-3DB4-41C3-B614-28E5B0F83A17}" destId="{F6DE29FA-963A-4436-B0D0-AAD1D375329F}" srcOrd="4" destOrd="0" presId="urn:microsoft.com/office/officeart/2005/8/layout/list1"/>
    <dgm:cxn modelId="{731E36C3-C3F2-4492-B902-BBDC1C7CF4E3}" type="presParOf" srcId="{F6DE29FA-963A-4436-B0D0-AAD1D375329F}" destId="{FD32183F-91C5-4D2F-B85D-7D65C82255C6}" srcOrd="0" destOrd="0" presId="urn:microsoft.com/office/officeart/2005/8/layout/list1"/>
    <dgm:cxn modelId="{29BB66D6-A05F-49D2-BC6A-08A93CB3AB40}" type="presParOf" srcId="{F6DE29FA-963A-4436-B0D0-AAD1D375329F}" destId="{FCC20EFC-9C00-4289-B080-DDA4637D6DDB}" srcOrd="1" destOrd="0" presId="urn:microsoft.com/office/officeart/2005/8/layout/list1"/>
    <dgm:cxn modelId="{2526CC63-E8FF-460A-B84E-C6CE491C6713}" type="presParOf" srcId="{630DD338-3DB4-41C3-B614-28E5B0F83A17}" destId="{3548E642-3EFD-4B46-BA6A-9CB6B8922AC1}" srcOrd="5" destOrd="0" presId="urn:microsoft.com/office/officeart/2005/8/layout/list1"/>
    <dgm:cxn modelId="{0B2E1203-1B9E-4A16-B95D-DA45D4405F90}" type="presParOf" srcId="{630DD338-3DB4-41C3-B614-28E5B0F83A17}" destId="{9CAF3CFF-0CB4-4937-B880-4212F0FD3834}" srcOrd="6" destOrd="0" presId="urn:microsoft.com/office/officeart/2005/8/layout/list1"/>
    <dgm:cxn modelId="{C81F4C9A-F034-4C55-AC94-38C6D01997FB}" type="presParOf" srcId="{630DD338-3DB4-41C3-B614-28E5B0F83A17}" destId="{A98D00FA-7165-4FC8-89BA-3477A3F90CFF}" srcOrd="7" destOrd="0" presId="urn:microsoft.com/office/officeart/2005/8/layout/list1"/>
    <dgm:cxn modelId="{1CC76A8C-3F29-41CE-A546-A73C9D8E2F64}" type="presParOf" srcId="{630DD338-3DB4-41C3-B614-28E5B0F83A17}" destId="{0507C538-0A4B-4EB2-910F-039CEFC57C77}" srcOrd="8" destOrd="0" presId="urn:microsoft.com/office/officeart/2005/8/layout/list1"/>
    <dgm:cxn modelId="{08924C0C-B6DA-4047-A3FF-612EE074EA31}" type="presParOf" srcId="{0507C538-0A4B-4EB2-910F-039CEFC57C77}" destId="{604964E7-2B2D-43CA-9B62-F1B9D00F7520}" srcOrd="0" destOrd="0" presId="urn:microsoft.com/office/officeart/2005/8/layout/list1"/>
    <dgm:cxn modelId="{54CAE421-C42D-47D0-A3EB-34AACE1F55EB}" type="presParOf" srcId="{0507C538-0A4B-4EB2-910F-039CEFC57C77}" destId="{878CFD3F-BC4B-4E9A-84D3-47B74C00D247}" srcOrd="1" destOrd="0" presId="urn:microsoft.com/office/officeart/2005/8/layout/list1"/>
    <dgm:cxn modelId="{10BF02A0-075B-46C5-B5B1-2DF2AC1EF0BC}" type="presParOf" srcId="{630DD338-3DB4-41C3-B614-28E5B0F83A17}" destId="{27DF2660-D5D9-4A40-A41C-1891893F1B0D}" srcOrd="9" destOrd="0" presId="urn:microsoft.com/office/officeart/2005/8/layout/list1"/>
    <dgm:cxn modelId="{16EC6623-9AE5-4EBB-81AD-9AD8005B8E17}" type="presParOf" srcId="{630DD338-3DB4-41C3-B614-28E5B0F83A17}" destId="{B1D77F83-93E3-445A-8C18-3A182C7B6777}" srcOrd="10" destOrd="0" presId="urn:microsoft.com/office/officeart/2005/8/layout/list1"/>
    <dgm:cxn modelId="{B886512B-A0AC-43B0-B413-1D7F23491F6E}" type="presParOf" srcId="{630DD338-3DB4-41C3-B614-28E5B0F83A17}" destId="{77814FB5-949A-4528-9A9E-91AE3B44BBE1}" srcOrd="11" destOrd="0" presId="urn:microsoft.com/office/officeart/2005/8/layout/list1"/>
    <dgm:cxn modelId="{776DD069-E959-4026-B83D-96EBF9945163}" type="presParOf" srcId="{630DD338-3DB4-41C3-B614-28E5B0F83A17}" destId="{DD49022E-677D-4A2B-83FC-5EDDF7E64BB5}" srcOrd="12" destOrd="0" presId="urn:microsoft.com/office/officeart/2005/8/layout/list1"/>
    <dgm:cxn modelId="{446B1928-99C1-4330-83CB-3575072220D9}" type="presParOf" srcId="{DD49022E-677D-4A2B-83FC-5EDDF7E64BB5}" destId="{D6D4DCB1-D32F-43EF-A274-7391BD67B3A3}" srcOrd="0" destOrd="0" presId="urn:microsoft.com/office/officeart/2005/8/layout/list1"/>
    <dgm:cxn modelId="{A7CF8ADB-7471-4EA7-A6C1-12FDDD642EB7}" type="presParOf" srcId="{DD49022E-677D-4A2B-83FC-5EDDF7E64BB5}" destId="{6D1CAC64-06AD-4BB5-B506-D57E8A15F394}" srcOrd="1" destOrd="0" presId="urn:microsoft.com/office/officeart/2005/8/layout/list1"/>
    <dgm:cxn modelId="{B703415B-EA8F-43D3-A8B8-9ADBB46A8425}" type="presParOf" srcId="{630DD338-3DB4-41C3-B614-28E5B0F83A17}" destId="{57A2484A-6E9B-48CF-AAF4-4EF1DA2A31AA}" srcOrd="13" destOrd="0" presId="urn:microsoft.com/office/officeart/2005/8/layout/list1"/>
    <dgm:cxn modelId="{63AFC916-BE6F-4B8B-827A-1BE709506092}" type="presParOf" srcId="{630DD338-3DB4-41C3-B614-28E5B0F83A17}" destId="{C9348430-B5F1-4305-8BF8-7A31C0DB0804}" srcOrd="14" destOrd="0" presId="urn:microsoft.com/office/officeart/2005/8/layout/list1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7C27DDB-777A-4708-9EF7-2B50ECF04E19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507CCE6-1941-4CEE-82B1-C6A13A7C86FD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Мониторинг нормативных правовых актов Управления социальной политики № 23              по вопросам противодействия коррупции в целях приведения  их в соответствие с законодательством Российской Федерации и Свердловской области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2C85A0BC-6B2E-43A7-8461-D13CCAA2B54C}" type="parTrans" cxnId="{161003FA-E920-409D-B684-BD0EACC2CBF0}">
      <dgm:prSet/>
      <dgm:spPr/>
      <dgm:t>
        <a:bodyPr/>
        <a:lstStyle/>
        <a:p>
          <a:endParaRPr lang="ru-RU"/>
        </a:p>
      </dgm:t>
    </dgm:pt>
    <dgm:pt modelId="{9D953357-5FAC-4649-9CF4-A110797420CF}" type="sibTrans" cxnId="{161003FA-E920-409D-B684-BD0EACC2CBF0}">
      <dgm:prSet/>
      <dgm:spPr/>
      <dgm:t>
        <a:bodyPr/>
        <a:lstStyle/>
        <a:p>
          <a:endParaRPr lang="ru-RU"/>
        </a:p>
      </dgm:t>
    </dgm:pt>
    <dgm:pt modelId="{359522C6-2878-4EC8-8D96-863D6D37937C}">
      <dgm:prSet phldrT="[Текст]" custT="1"/>
      <dgm:spPr/>
      <dgm:t>
        <a:bodyPr/>
        <a:lstStyle/>
        <a:p>
          <a:r>
            <a:rPr lang="ru-RU" sz="1400" dirty="0" smtClean="0">
              <a:latin typeface="Liberation Serif" pitchFamily="18" charset="0"/>
            </a:rPr>
            <a:t>Издано приказов, внесено изменений и дополнений в приказы  по вопросам противодействия коррупции </a:t>
          </a:r>
          <a:endParaRPr lang="ru-RU" sz="1400" dirty="0">
            <a:latin typeface="Liberation Serif" pitchFamily="18" charset="0"/>
          </a:endParaRPr>
        </a:p>
      </dgm:t>
    </dgm:pt>
    <dgm:pt modelId="{8B964621-4BB5-4A03-B5D9-6DAD4BC87FCA}" type="parTrans" cxnId="{397A3713-03FE-4D0A-843A-6A92A4B1F352}">
      <dgm:prSet/>
      <dgm:spPr/>
      <dgm:t>
        <a:bodyPr/>
        <a:lstStyle/>
        <a:p>
          <a:endParaRPr lang="ru-RU"/>
        </a:p>
      </dgm:t>
    </dgm:pt>
    <dgm:pt modelId="{FE103F92-898D-45FC-B363-042CE73E731C}" type="sibTrans" cxnId="{397A3713-03FE-4D0A-843A-6A92A4B1F352}">
      <dgm:prSet/>
      <dgm:spPr/>
      <dgm:t>
        <a:bodyPr/>
        <a:lstStyle/>
        <a:p>
          <a:endParaRPr lang="ru-RU"/>
        </a:p>
      </dgm:t>
    </dgm:pt>
    <dgm:pt modelId="{CDC3B393-590F-40AE-A6A6-ADB9B11D83BC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Проведение внутренней правовой экспертизы проектов локальных правовых актов на наличие признаков несовершенства правовых норм, которые создают условия для совершения коррупционных правонарушений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12EC6997-5DE1-4B14-8B5B-6A0FC22C35CC}" type="parTrans" cxnId="{4B75E5BC-518E-45F1-A598-26618DDB10AE}">
      <dgm:prSet/>
      <dgm:spPr/>
      <dgm:t>
        <a:bodyPr/>
        <a:lstStyle/>
        <a:p>
          <a:endParaRPr lang="ru-RU"/>
        </a:p>
      </dgm:t>
    </dgm:pt>
    <dgm:pt modelId="{08B6817F-AE3B-4363-9F33-6CDD1E30A492}" type="sibTrans" cxnId="{4B75E5BC-518E-45F1-A598-26618DDB10AE}">
      <dgm:prSet/>
      <dgm:spPr/>
      <dgm:t>
        <a:bodyPr/>
        <a:lstStyle/>
        <a:p>
          <a:endParaRPr lang="ru-RU"/>
        </a:p>
      </dgm:t>
    </dgm:pt>
    <dgm:pt modelId="{07F02644-9DE7-4B7E-AB05-AE7C652A75B3}" type="pres">
      <dgm:prSet presAssocID="{A7C27DDB-777A-4708-9EF7-2B50ECF04E1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2037EEF-72BC-48F4-AFBA-2D028133C59D}" type="pres">
      <dgm:prSet presAssocID="{9507CCE6-1941-4CEE-82B1-C6A13A7C86FD}" presName="root" presStyleCnt="0"/>
      <dgm:spPr/>
      <dgm:t>
        <a:bodyPr/>
        <a:lstStyle/>
        <a:p>
          <a:endParaRPr lang="ru-RU"/>
        </a:p>
      </dgm:t>
    </dgm:pt>
    <dgm:pt modelId="{B355370A-68AB-4706-A4F6-B456C7FB7C70}" type="pres">
      <dgm:prSet presAssocID="{9507CCE6-1941-4CEE-82B1-C6A13A7C86FD}" presName="rootComposite" presStyleCnt="0"/>
      <dgm:spPr/>
      <dgm:t>
        <a:bodyPr/>
        <a:lstStyle/>
        <a:p>
          <a:endParaRPr lang="ru-RU"/>
        </a:p>
      </dgm:t>
    </dgm:pt>
    <dgm:pt modelId="{8E786CFE-5724-4C6A-9E93-5C433E8B4674}" type="pres">
      <dgm:prSet presAssocID="{9507CCE6-1941-4CEE-82B1-C6A13A7C86FD}" presName="rootText" presStyleLbl="node1" presStyleIdx="0" presStyleCnt="2" custLinFactNeighborX="-2286" custLinFactNeighborY="-84311"/>
      <dgm:spPr/>
      <dgm:t>
        <a:bodyPr/>
        <a:lstStyle/>
        <a:p>
          <a:endParaRPr lang="ru-RU"/>
        </a:p>
      </dgm:t>
    </dgm:pt>
    <dgm:pt modelId="{B1F83B5E-1467-4B7A-AE57-FA6124C5FB26}" type="pres">
      <dgm:prSet presAssocID="{9507CCE6-1941-4CEE-82B1-C6A13A7C86FD}" presName="rootConnector" presStyleLbl="node1" presStyleIdx="0" presStyleCnt="2"/>
      <dgm:spPr/>
      <dgm:t>
        <a:bodyPr/>
        <a:lstStyle/>
        <a:p>
          <a:endParaRPr lang="ru-RU"/>
        </a:p>
      </dgm:t>
    </dgm:pt>
    <dgm:pt modelId="{2E44FC99-DB3D-4D4D-9E9F-F1834F0E3EB4}" type="pres">
      <dgm:prSet presAssocID="{9507CCE6-1941-4CEE-82B1-C6A13A7C86FD}" presName="childShape" presStyleCnt="0"/>
      <dgm:spPr/>
      <dgm:t>
        <a:bodyPr/>
        <a:lstStyle/>
        <a:p>
          <a:endParaRPr lang="ru-RU"/>
        </a:p>
      </dgm:t>
    </dgm:pt>
    <dgm:pt modelId="{5F999584-A915-4BC4-86FA-591E66BEFFD6}" type="pres">
      <dgm:prSet presAssocID="{8B964621-4BB5-4A03-B5D9-6DAD4BC87FCA}" presName="Name13" presStyleLbl="parChTrans1D2" presStyleIdx="0" presStyleCnt="1"/>
      <dgm:spPr/>
      <dgm:t>
        <a:bodyPr/>
        <a:lstStyle/>
        <a:p>
          <a:endParaRPr lang="ru-RU"/>
        </a:p>
      </dgm:t>
    </dgm:pt>
    <dgm:pt modelId="{4D672435-6E41-45E5-8B4A-1E7A6FB9555B}" type="pres">
      <dgm:prSet presAssocID="{359522C6-2878-4EC8-8D96-863D6D37937C}" presName="childText" presStyleLbl="bgAcc1" presStyleIdx="0" presStyleCnt="1" custScaleX="107492" custScaleY="39393" custLinFactNeighborX="-7861" custLinFactNeighborY="-545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9439F8-6439-4013-9426-A2AA2192F9D8}" type="pres">
      <dgm:prSet presAssocID="{CDC3B393-590F-40AE-A6A6-ADB9B11D83BC}" presName="root" presStyleCnt="0"/>
      <dgm:spPr/>
      <dgm:t>
        <a:bodyPr/>
        <a:lstStyle/>
        <a:p>
          <a:endParaRPr lang="ru-RU"/>
        </a:p>
      </dgm:t>
    </dgm:pt>
    <dgm:pt modelId="{88B2A1C6-74B5-436E-8A75-0E4BC188C4F2}" type="pres">
      <dgm:prSet presAssocID="{CDC3B393-590F-40AE-A6A6-ADB9B11D83BC}" presName="rootComposite" presStyleCnt="0"/>
      <dgm:spPr/>
      <dgm:t>
        <a:bodyPr/>
        <a:lstStyle/>
        <a:p>
          <a:endParaRPr lang="ru-RU"/>
        </a:p>
      </dgm:t>
    </dgm:pt>
    <dgm:pt modelId="{25F6C739-8652-4748-8FB5-53B96A1BBCF6}" type="pres">
      <dgm:prSet presAssocID="{CDC3B393-590F-40AE-A6A6-ADB9B11D83BC}" presName="rootText" presStyleLbl="node1" presStyleIdx="1" presStyleCnt="2" custLinFactNeighborX="-833" custLinFactNeighborY="-79795"/>
      <dgm:spPr/>
      <dgm:t>
        <a:bodyPr/>
        <a:lstStyle/>
        <a:p>
          <a:endParaRPr lang="ru-RU"/>
        </a:p>
      </dgm:t>
    </dgm:pt>
    <dgm:pt modelId="{23C5C3ED-FD11-42EB-A590-A6F078FF5CE7}" type="pres">
      <dgm:prSet presAssocID="{CDC3B393-590F-40AE-A6A6-ADB9B11D83BC}" presName="rootConnector" presStyleLbl="node1" presStyleIdx="1" presStyleCnt="2"/>
      <dgm:spPr/>
      <dgm:t>
        <a:bodyPr/>
        <a:lstStyle/>
        <a:p>
          <a:endParaRPr lang="ru-RU"/>
        </a:p>
      </dgm:t>
    </dgm:pt>
    <dgm:pt modelId="{69A7ED01-91D2-4B23-B984-4532C6204CF2}" type="pres">
      <dgm:prSet presAssocID="{CDC3B393-590F-40AE-A6A6-ADB9B11D83BC}" presName="childShape" presStyleCnt="0"/>
      <dgm:spPr/>
      <dgm:t>
        <a:bodyPr/>
        <a:lstStyle/>
        <a:p>
          <a:endParaRPr lang="ru-RU"/>
        </a:p>
      </dgm:t>
    </dgm:pt>
  </dgm:ptLst>
  <dgm:cxnLst>
    <dgm:cxn modelId="{93E7F7A1-BD5F-4863-B44E-38E227554396}" type="presOf" srcId="{9507CCE6-1941-4CEE-82B1-C6A13A7C86FD}" destId="{B1F83B5E-1467-4B7A-AE57-FA6124C5FB26}" srcOrd="1" destOrd="0" presId="urn:microsoft.com/office/officeart/2005/8/layout/hierarchy3"/>
    <dgm:cxn modelId="{161003FA-E920-409D-B684-BD0EACC2CBF0}" srcId="{A7C27DDB-777A-4708-9EF7-2B50ECF04E19}" destId="{9507CCE6-1941-4CEE-82B1-C6A13A7C86FD}" srcOrd="0" destOrd="0" parTransId="{2C85A0BC-6B2E-43A7-8461-D13CCAA2B54C}" sibTransId="{9D953357-5FAC-4649-9CF4-A110797420CF}"/>
    <dgm:cxn modelId="{D133FCD5-6019-45BA-9D61-6F08096C79FB}" type="presOf" srcId="{359522C6-2878-4EC8-8D96-863D6D37937C}" destId="{4D672435-6E41-45E5-8B4A-1E7A6FB9555B}" srcOrd="0" destOrd="0" presId="urn:microsoft.com/office/officeart/2005/8/layout/hierarchy3"/>
    <dgm:cxn modelId="{32361DFA-6BA3-4691-B669-B5AA2524B298}" type="presOf" srcId="{A7C27DDB-777A-4708-9EF7-2B50ECF04E19}" destId="{07F02644-9DE7-4B7E-AB05-AE7C652A75B3}" srcOrd="0" destOrd="0" presId="urn:microsoft.com/office/officeart/2005/8/layout/hierarchy3"/>
    <dgm:cxn modelId="{8C040E14-1A33-44A4-86FF-EE2E2F41ECD2}" type="presOf" srcId="{CDC3B393-590F-40AE-A6A6-ADB9B11D83BC}" destId="{25F6C739-8652-4748-8FB5-53B96A1BBCF6}" srcOrd="0" destOrd="0" presId="urn:microsoft.com/office/officeart/2005/8/layout/hierarchy3"/>
    <dgm:cxn modelId="{397A3713-03FE-4D0A-843A-6A92A4B1F352}" srcId="{9507CCE6-1941-4CEE-82B1-C6A13A7C86FD}" destId="{359522C6-2878-4EC8-8D96-863D6D37937C}" srcOrd="0" destOrd="0" parTransId="{8B964621-4BB5-4A03-B5D9-6DAD4BC87FCA}" sibTransId="{FE103F92-898D-45FC-B363-042CE73E731C}"/>
    <dgm:cxn modelId="{2251E37D-ADA1-4891-89FB-B67CF3BC3FAA}" type="presOf" srcId="{9507CCE6-1941-4CEE-82B1-C6A13A7C86FD}" destId="{8E786CFE-5724-4C6A-9E93-5C433E8B4674}" srcOrd="0" destOrd="0" presId="urn:microsoft.com/office/officeart/2005/8/layout/hierarchy3"/>
    <dgm:cxn modelId="{25722B1A-5D4F-44C8-B151-00D417BA0083}" type="presOf" srcId="{8B964621-4BB5-4A03-B5D9-6DAD4BC87FCA}" destId="{5F999584-A915-4BC4-86FA-591E66BEFFD6}" srcOrd="0" destOrd="0" presId="urn:microsoft.com/office/officeart/2005/8/layout/hierarchy3"/>
    <dgm:cxn modelId="{4B75E5BC-518E-45F1-A598-26618DDB10AE}" srcId="{A7C27DDB-777A-4708-9EF7-2B50ECF04E19}" destId="{CDC3B393-590F-40AE-A6A6-ADB9B11D83BC}" srcOrd="1" destOrd="0" parTransId="{12EC6997-5DE1-4B14-8B5B-6A0FC22C35CC}" sibTransId="{08B6817F-AE3B-4363-9F33-6CDD1E30A492}"/>
    <dgm:cxn modelId="{0CF797DB-0F69-4C43-BC26-E6EF94107D19}" type="presOf" srcId="{CDC3B393-590F-40AE-A6A6-ADB9B11D83BC}" destId="{23C5C3ED-FD11-42EB-A590-A6F078FF5CE7}" srcOrd="1" destOrd="0" presId="urn:microsoft.com/office/officeart/2005/8/layout/hierarchy3"/>
    <dgm:cxn modelId="{88FD802B-9997-44DB-B903-CBB755076D2B}" type="presParOf" srcId="{07F02644-9DE7-4B7E-AB05-AE7C652A75B3}" destId="{12037EEF-72BC-48F4-AFBA-2D028133C59D}" srcOrd="0" destOrd="0" presId="urn:microsoft.com/office/officeart/2005/8/layout/hierarchy3"/>
    <dgm:cxn modelId="{10E2DB83-C97E-4932-9EFF-856F7BD45B15}" type="presParOf" srcId="{12037EEF-72BC-48F4-AFBA-2D028133C59D}" destId="{B355370A-68AB-4706-A4F6-B456C7FB7C70}" srcOrd="0" destOrd="0" presId="urn:microsoft.com/office/officeart/2005/8/layout/hierarchy3"/>
    <dgm:cxn modelId="{C3BCEF64-7660-4315-871B-94A7FBE1B96F}" type="presParOf" srcId="{B355370A-68AB-4706-A4F6-B456C7FB7C70}" destId="{8E786CFE-5724-4C6A-9E93-5C433E8B4674}" srcOrd="0" destOrd="0" presId="urn:microsoft.com/office/officeart/2005/8/layout/hierarchy3"/>
    <dgm:cxn modelId="{CB3AD344-034A-449E-AD83-137E1337869B}" type="presParOf" srcId="{B355370A-68AB-4706-A4F6-B456C7FB7C70}" destId="{B1F83B5E-1467-4B7A-AE57-FA6124C5FB26}" srcOrd="1" destOrd="0" presId="urn:microsoft.com/office/officeart/2005/8/layout/hierarchy3"/>
    <dgm:cxn modelId="{02C50C28-58F9-4CA5-9F7B-33891205654F}" type="presParOf" srcId="{12037EEF-72BC-48F4-AFBA-2D028133C59D}" destId="{2E44FC99-DB3D-4D4D-9E9F-F1834F0E3EB4}" srcOrd="1" destOrd="0" presId="urn:microsoft.com/office/officeart/2005/8/layout/hierarchy3"/>
    <dgm:cxn modelId="{FF649F82-6568-4453-860F-7F368ED91862}" type="presParOf" srcId="{2E44FC99-DB3D-4D4D-9E9F-F1834F0E3EB4}" destId="{5F999584-A915-4BC4-86FA-591E66BEFFD6}" srcOrd="0" destOrd="0" presId="urn:microsoft.com/office/officeart/2005/8/layout/hierarchy3"/>
    <dgm:cxn modelId="{C0E1F671-06D7-4DB3-A2DA-72A4AAADB67C}" type="presParOf" srcId="{2E44FC99-DB3D-4D4D-9E9F-F1834F0E3EB4}" destId="{4D672435-6E41-45E5-8B4A-1E7A6FB9555B}" srcOrd="1" destOrd="0" presId="urn:microsoft.com/office/officeart/2005/8/layout/hierarchy3"/>
    <dgm:cxn modelId="{801E498B-9103-4780-8EF6-4F7073EDBA3F}" type="presParOf" srcId="{07F02644-9DE7-4B7E-AB05-AE7C652A75B3}" destId="{CF9439F8-6439-4013-9426-A2AA2192F9D8}" srcOrd="1" destOrd="0" presId="urn:microsoft.com/office/officeart/2005/8/layout/hierarchy3"/>
    <dgm:cxn modelId="{AAAD48EA-CC8D-443E-8E54-69F006B997E6}" type="presParOf" srcId="{CF9439F8-6439-4013-9426-A2AA2192F9D8}" destId="{88B2A1C6-74B5-436E-8A75-0E4BC188C4F2}" srcOrd="0" destOrd="0" presId="urn:microsoft.com/office/officeart/2005/8/layout/hierarchy3"/>
    <dgm:cxn modelId="{2A463E01-3876-44CA-B46D-98E43EA8ACCF}" type="presParOf" srcId="{88B2A1C6-74B5-436E-8A75-0E4BC188C4F2}" destId="{25F6C739-8652-4748-8FB5-53B96A1BBCF6}" srcOrd="0" destOrd="0" presId="urn:microsoft.com/office/officeart/2005/8/layout/hierarchy3"/>
    <dgm:cxn modelId="{39E6F46C-EBC6-47F3-A486-BA3BE19135F6}" type="presParOf" srcId="{88B2A1C6-74B5-436E-8A75-0E4BC188C4F2}" destId="{23C5C3ED-FD11-42EB-A590-A6F078FF5CE7}" srcOrd="1" destOrd="0" presId="urn:microsoft.com/office/officeart/2005/8/layout/hierarchy3"/>
    <dgm:cxn modelId="{DF92D4E3-9D2D-4A76-9DBD-E76BF077D7FA}" type="presParOf" srcId="{CF9439F8-6439-4013-9426-A2AA2192F9D8}" destId="{69A7ED01-91D2-4B23-B984-4532C6204CF2}" srcOrd="1" destOrd="0" presId="urn:microsoft.com/office/officeart/2005/8/layout/hierarchy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B413142C-7C91-4792-B7E1-189FF3B75156}">
      <dgm:prSet phldrT="[Текст]" custT="1"/>
      <dgm:spPr>
        <a:solidFill>
          <a:srgbClr val="92D050"/>
        </a:solidFill>
      </dgm:spPr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мероприятий по противодействию коррупции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A4349ADF-5AA5-49F9-BD52-D9658D982BB0}" type="par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9265EA-2C9E-418F-A61A-791D05F1B552}" type="sib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7DBF7B-0570-4E9E-A8E3-083C78A19759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17123BAD-89E4-4DFE-93EF-ADBD80C6513D}" type="par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1978-5A84-4E67-9131-0C92A429177C}" type="sib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8B4E3-6165-47AA-99BE-AD810B24B93C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04BC462D-745E-486B-97BB-65B79482076C}" type="par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63C75-6AF8-44C6-B56F-D0EB7B1D44C4}" type="sib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D82051-BE28-4004-AE16-2172B0636E9D}" type="pres">
      <dgm:prSet presAssocID="{B413142C-7C91-4792-B7E1-189FF3B75156}" presName="parentLin" presStyleCnt="0"/>
      <dgm:spPr/>
    </dgm:pt>
    <dgm:pt modelId="{A523720D-D1C8-4838-BF46-3F03A90A3612}" type="pres">
      <dgm:prSet presAssocID="{B413142C-7C91-4792-B7E1-189FF3B75156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108759B-B3F5-4EB6-ADB0-CDA1DBCE2286}" type="pres">
      <dgm:prSet presAssocID="{B413142C-7C91-4792-B7E1-189FF3B75156}" presName="parentText" presStyleLbl="node1" presStyleIdx="0" presStyleCnt="3" custScaleY="144335" custLinFactY="-86403" custLinFactNeighborX="-241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E2EAF2-3CF1-4470-9E2C-11FD7586FCF3}" type="pres">
      <dgm:prSet presAssocID="{B413142C-7C91-4792-B7E1-189FF3B75156}" presName="negativeSpace" presStyleCnt="0"/>
      <dgm:spPr/>
    </dgm:pt>
    <dgm:pt modelId="{B3D39907-EA42-4330-98E4-18313C565659}" type="pres">
      <dgm:prSet presAssocID="{B413142C-7C91-4792-B7E1-189FF3B75156}" presName="childText" presStyleLbl="conFgAcc1" presStyleIdx="0" presStyleCnt="3" custLinFactY="-12105" custLinFactNeighborY="-100000">
        <dgm:presLayoutVars>
          <dgm:bulletEnabled val="1"/>
        </dgm:presLayoutVars>
      </dgm:prSet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11C0F138-B622-4382-98CD-F43BE074A1C9}" type="pres">
      <dgm:prSet presAssocID="{2D9265EA-2C9E-418F-A61A-791D05F1B552}" presName="spaceBetweenRectangles" presStyleCnt="0"/>
      <dgm:spPr/>
    </dgm:pt>
    <dgm:pt modelId="{1143FF20-B8A4-419A-8A84-BCFCEAB388EB}" type="pres">
      <dgm:prSet presAssocID="{7A7DBF7B-0570-4E9E-A8E3-083C78A19759}" presName="parentLin" presStyleCnt="0"/>
      <dgm:spPr/>
    </dgm:pt>
    <dgm:pt modelId="{E348C677-4038-4094-A7D7-0A664E59A468}" type="pres">
      <dgm:prSet presAssocID="{7A7DBF7B-0570-4E9E-A8E3-083C78A1975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9034A456-3FE1-4615-8A78-9A5296725FBD}" type="pres">
      <dgm:prSet presAssocID="{7A7DBF7B-0570-4E9E-A8E3-083C78A19759}" presName="parentText" presStyleLbl="node1" presStyleIdx="1" presStyleCnt="3" custScaleY="235447" custLinFactNeighborX="-3532" custLinFactNeighborY="-2098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5B43FA-4A23-4CEB-8DDF-93FEBEF5C395}" type="pres">
      <dgm:prSet presAssocID="{7A7DBF7B-0570-4E9E-A8E3-083C78A19759}" presName="negativeSpace" presStyleCnt="0"/>
      <dgm:spPr/>
    </dgm:pt>
    <dgm:pt modelId="{F1DDECCD-72B7-4FC5-B66B-EA8FD237EC5C}" type="pres">
      <dgm:prSet presAssocID="{7A7DBF7B-0570-4E9E-A8E3-083C78A19759}" presName="childText" presStyleLbl="conFgAcc1" presStyleIdx="1" presStyleCnt="3" custLinFactNeighborX="1648" custLinFactNeighborY="68920">
        <dgm:presLayoutVars>
          <dgm:bulletEnabled val="1"/>
        </dgm:presLayoutVars>
      </dgm:prSet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C81C63A9-4535-4CDA-919C-07023BD0A4E1}" type="pres">
      <dgm:prSet presAssocID="{97381978-5A84-4E67-9131-0C92A429177C}" presName="spaceBetweenRectangles" presStyleCnt="0"/>
      <dgm:spPr/>
    </dgm:pt>
    <dgm:pt modelId="{9C486506-1AB4-4392-9DDF-4A743F40C394}" type="pres">
      <dgm:prSet presAssocID="{B098B4E3-6165-47AA-99BE-AD810B24B93C}" presName="parentLin" presStyleCnt="0"/>
      <dgm:spPr/>
    </dgm:pt>
    <dgm:pt modelId="{A00E7321-22C5-4662-AE8F-6F08DC36B52B}" type="pres">
      <dgm:prSet presAssocID="{B098B4E3-6165-47AA-99BE-AD810B24B93C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676E15C2-4AA1-4DF1-A4ED-988249F0DF46}" type="pres">
      <dgm:prSet presAssocID="{B098B4E3-6165-47AA-99BE-AD810B24B93C}" presName="parentText" presStyleLbl="node1" presStyleIdx="2" presStyleCnt="3" custScaleY="207998" custLinFactNeighborX="-2418" custLinFactNeighborY="-184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FF5353-2035-4385-A9B4-13218AAB0DE5}" type="pres">
      <dgm:prSet presAssocID="{B098B4E3-6165-47AA-99BE-AD810B24B93C}" presName="negativeSpace" presStyleCnt="0"/>
      <dgm:spPr/>
    </dgm:pt>
    <dgm:pt modelId="{40701B9E-78C3-4524-9C5A-C186300220FD}" type="pres">
      <dgm:prSet presAssocID="{B098B4E3-6165-47AA-99BE-AD810B24B93C}" presName="childText" presStyleLbl="conFgAcc1" presStyleIdx="2" presStyleCnt="3" custLinFactNeighborY="93748">
        <dgm:presLayoutVars>
          <dgm:bulletEnabled val="1"/>
        </dgm:presLayoutVars>
      </dgm:prSet>
      <dgm:spPr>
        <a:solidFill>
          <a:srgbClr val="92D050">
            <a:alpha val="90000"/>
          </a:srgbClr>
        </a:solidFill>
      </dgm:spPr>
      <dgm:t>
        <a:bodyPr/>
        <a:lstStyle/>
        <a:p>
          <a:endParaRPr lang="ru-RU"/>
        </a:p>
      </dgm:t>
    </dgm:pt>
  </dgm:ptLst>
  <dgm:cxnLst>
    <dgm:cxn modelId="{8E6DD94E-E95A-4280-9FA3-78F7248962FC}" srcId="{C225EFBF-786F-448A-9E43-9213DB2BD48D}" destId="{B413142C-7C91-4792-B7E1-189FF3B75156}" srcOrd="0" destOrd="0" parTransId="{A4349ADF-5AA5-49F9-BD52-D9658D982BB0}" sibTransId="{2D9265EA-2C9E-418F-A61A-791D05F1B552}"/>
    <dgm:cxn modelId="{904E5B3E-6E0B-4C0B-B685-0671F5164E31}" srcId="{C225EFBF-786F-448A-9E43-9213DB2BD48D}" destId="{7A7DBF7B-0570-4E9E-A8E3-083C78A19759}" srcOrd="1" destOrd="0" parTransId="{17123BAD-89E4-4DFE-93EF-ADBD80C6513D}" sibTransId="{97381978-5A84-4E67-9131-0C92A429177C}"/>
    <dgm:cxn modelId="{16C9EA77-9E47-4F2F-BB33-AFA586FC9F99}" type="presOf" srcId="{C225EFBF-786F-448A-9E43-9213DB2BD48D}" destId="{29FC8C5E-3B2D-46C9-B0CB-29B53541D895}" srcOrd="0" destOrd="0" presId="urn:microsoft.com/office/officeart/2005/8/layout/list1"/>
    <dgm:cxn modelId="{A487DDEA-2797-45C3-99F2-E738654F5084}" type="presOf" srcId="{B413142C-7C91-4792-B7E1-189FF3B75156}" destId="{A523720D-D1C8-4838-BF46-3F03A90A3612}" srcOrd="0" destOrd="0" presId="urn:microsoft.com/office/officeart/2005/8/layout/list1"/>
    <dgm:cxn modelId="{F0FB9869-5895-447F-8049-92DFA4F77669}" type="presOf" srcId="{B413142C-7C91-4792-B7E1-189FF3B75156}" destId="{B108759B-B3F5-4EB6-ADB0-CDA1DBCE2286}" srcOrd="1" destOrd="0" presId="urn:microsoft.com/office/officeart/2005/8/layout/list1"/>
    <dgm:cxn modelId="{4B770C34-D494-4E3F-B767-C7AF01D40856}" type="presOf" srcId="{7A7DBF7B-0570-4E9E-A8E3-083C78A19759}" destId="{E348C677-4038-4094-A7D7-0A664E59A468}" srcOrd="0" destOrd="0" presId="urn:microsoft.com/office/officeart/2005/8/layout/list1"/>
    <dgm:cxn modelId="{BDBB46C3-BC09-436A-A385-F91F300EDEA9}" type="presOf" srcId="{B098B4E3-6165-47AA-99BE-AD810B24B93C}" destId="{676E15C2-4AA1-4DF1-A4ED-988249F0DF46}" srcOrd="1" destOrd="0" presId="urn:microsoft.com/office/officeart/2005/8/layout/list1"/>
    <dgm:cxn modelId="{A3D4CBE3-99B6-4C80-AB3A-3EB9226CAC54}" type="presOf" srcId="{B098B4E3-6165-47AA-99BE-AD810B24B93C}" destId="{A00E7321-22C5-4662-AE8F-6F08DC36B52B}" srcOrd="0" destOrd="0" presId="urn:microsoft.com/office/officeart/2005/8/layout/list1"/>
    <dgm:cxn modelId="{8BE41552-6470-4733-9D33-7255C4DCCB9E}" srcId="{C225EFBF-786F-448A-9E43-9213DB2BD48D}" destId="{B098B4E3-6165-47AA-99BE-AD810B24B93C}" srcOrd="2" destOrd="0" parTransId="{04BC462D-745E-486B-97BB-65B79482076C}" sibTransId="{15D63C75-6AF8-44C6-B56F-D0EB7B1D44C4}"/>
    <dgm:cxn modelId="{B2416D30-C71F-4609-847B-F3634D5A6CD4}" type="presOf" srcId="{7A7DBF7B-0570-4E9E-A8E3-083C78A19759}" destId="{9034A456-3FE1-4615-8A78-9A5296725FBD}" srcOrd="1" destOrd="0" presId="urn:microsoft.com/office/officeart/2005/8/layout/list1"/>
    <dgm:cxn modelId="{84AD7B7A-1553-49C6-BEAF-B228E3293FBD}" type="presParOf" srcId="{29FC8C5E-3B2D-46C9-B0CB-29B53541D895}" destId="{A2D82051-BE28-4004-AE16-2172B0636E9D}" srcOrd="0" destOrd="0" presId="urn:microsoft.com/office/officeart/2005/8/layout/list1"/>
    <dgm:cxn modelId="{739A33E8-C73B-48CE-8748-228E812AA211}" type="presParOf" srcId="{A2D82051-BE28-4004-AE16-2172B0636E9D}" destId="{A523720D-D1C8-4838-BF46-3F03A90A3612}" srcOrd="0" destOrd="0" presId="urn:microsoft.com/office/officeart/2005/8/layout/list1"/>
    <dgm:cxn modelId="{B1F85912-0D48-4237-A7C0-C5C8103820CC}" type="presParOf" srcId="{A2D82051-BE28-4004-AE16-2172B0636E9D}" destId="{B108759B-B3F5-4EB6-ADB0-CDA1DBCE2286}" srcOrd="1" destOrd="0" presId="urn:microsoft.com/office/officeart/2005/8/layout/list1"/>
    <dgm:cxn modelId="{B1BAC491-16C9-4ADD-BF3C-FC7B270002DA}" type="presParOf" srcId="{29FC8C5E-3B2D-46C9-B0CB-29B53541D895}" destId="{41E2EAF2-3CF1-4470-9E2C-11FD7586FCF3}" srcOrd="1" destOrd="0" presId="urn:microsoft.com/office/officeart/2005/8/layout/list1"/>
    <dgm:cxn modelId="{6F8B9CAE-B24B-43A3-A141-D74C5A461998}" type="presParOf" srcId="{29FC8C5E-3B2D-46C9-B0CB-29B53541D895}" destId="{B3D39907-EA42-4330-98E4-18313C565659}" srcOrd="2" destOrd="0" presId="urn:microsoft.com/office/officeart/2005/8/layout/list1"/>
    <dgm:cxn modelId="{4AAB1CCC-67DA-407B-AB60-758328744803}" type="presParOf" srcId="{29FC8C5E-3B2D-46C9-B0CB-29B53541D895}" destId="{11C0F138-B622-4382-98CD-F43BE074A1C9}" srcOrd="3" destOrd="0" presId="urn:microsoft.com/office/officeart/2005/8/layout/list1"/>
    <dgm:cxn modelId="{3E2903D3-0608-4754-95F9-B65B8D0AF025}" type="presParOf" srcId="{29FC8C5E-3B2D-46C9-B0CB-29B53541D895}" destId="{1143FF20-B8A4-419A-8A84-BCFCEAB388EB}" srcOrd="4" destOrd="0" presId="urn:microsoft.com/office/officeart/2005/8/layout/list1"/>
    <dgm:cxn modelId="{FFABEBC0-27C7-447D-BC43-F21FD4DD83EC}" type="presParOf" srcId="{1143FF20-B8A4-419A-8A84-BCFCEAB388EB}" destId="{E348C677-4038-4094-A7D7-0A664E59A468}" srcOrd="0" destOrd="0" presId="urn:microsoft.com/office/officeart/2005/8/layout/list1"/>
    <dgm:cxn modelId="{29F33FA7-8BDA-4B6B-9DB8-3F875B9FF918}" type="presParOf" srcId="{1143FF20-B8A4-419A-8A84-BCFCEAB388EB}" destId="{9034A456-3FE1-4615-8A78-9A5296725FBD}" srcOrd="1" destOrd="0" presId="urn:microsoft.com/office/officeart/2005/8/layout/list1"/>
    <dgm:cxn modelId="{E0D7CC4B-D48B-46AC-BCA0-EBAA9B29CE85}" type="presParOf" srcId="{29FC8C5E-3B2D-46C9-B0CB-29B53541D895}" destId="{DB5B43FA-4A23-4CEB-8DDF-93FEBEF5C395}" srcOrd="5" destOrd="0" presId="urn:microsoft.com/office/officeart/2005/8/layout/list1"/>
    <dgm:cxn modelId="{2AF514C1-7A6A-4398-BED4-DD79998539F5}" type="presParOf" srcId="{29FC8C5E-3B2D-46C9-B0CB-29B53541D895}" destId="{F1DDECCD-72B7-4FC5-B66B-EA8FD237EC5C}" srcOrd="6" destOrd="0" presId="urn:microsoft.com/office/officeart/2005/8/layout/list1"/>
    <dgm:cxn modelId="{1BC5E1EC-E572-44C8-86C2-22B56ED84377}" type="presParOf" srcId="{29FC8C5E-3B2D-46C9-B0CB-29B53541D895}" destId="{C81C63A9-4535-4CDA-919C-07023BD0A4E1}" srcOrd="7" destOrd="0" presId="urn:microsoft.com/office/officeart/2005/8/layout/list1"/>
    <dgm:cxn modelId="{9876497C-9D6A-4183-9B38-A30EDBD07F53}" type="presParOf" srcId="{29FC8C5E-3B2D-46C9-B0CB-29B53541D895}" destId="{9C486506-1AB4-4392-9DDF-4A743F40C394}" srcOrd="8" destOrd="0" presId="urn:microsoft.com/office/officeart/2005/8/layout/list1"/>
    <dgm:cxn modelId="{514190FD-9E4D-4979-84FB-403B896581CE}" type="presParOf" srcId="{9C486506-1AB4-4392-9DDF-4A743F40C394}" destId="{A00E7321-22C5-4662-AE8F-6F08DC36B52B}" srcOrd="0" destOrd="0" presId="urn:microsoft.com/office/officeart/2005/8/layout/list1"/>
    <dgm:cxn modelId="{EB1F0FE4-CA67-45C3-AA30-17E4E58800F4}" type="presParOf" srcId="{9C486506-1AB4-4392-9DDF-4A743F40C394}" destId="{676E15C2-4AA1-4DF1-A4ED-988249F0DF46}" srcOrd="1" destOrd="0" presId="urn:microsoft.com/office/officeart/2005/8/layout/list1"/>
    <dgm:cxn modelId="{7C1D2627-AE77-4B69-85A7-70FEB6FBEEF5}" type="presParOf" srcId="{29FC8C5E-3B2D-46C9-B0CB-29B53541D895}" destId="{1AFF5353-2035-4385-A9B4-13218AAB0DE5}" srcOrd="9" destOrd="0" presId="urn:microsoft.com/office/officeart/2005/8/layout/list1"/>
    <dgm:cxn modelId="{DCBC3ABA-E776-4BE6-BC66-2A44C783ACAA}" type="presParOf" srcId="{29FC8C5E-3B2D-46C9-B0CB-29B53541D895}" destId="{40701B9E-78C3-4524-9C5A-C186300220FD}" srcOrd="10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AF809D82-56C2-435E-B93E-4E43F9FEA652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27141C35-AF65-411F-92CA-EED5133EBFC7}" type="par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59DFF-8179-485B-83CF-1969F4F74EA7}" type="sib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F88086-F336-4A01-B2D9-0AAB498EFD91}">
      <dgm:prSet phldrT="[Текст]" custT="1"/>
      <dgm:spPr/>
      <dgm:t>
        <a:bodyPr/>
        <a:lstStyle/>
        <a:p>
          <a:pPr algn="just"/>
          <a:r>
            <a:rPr lang="ru-RU" sz="12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Заслушивание отчетов руководителей структурных подразделений Управления на комиссии по противодействию коррупции Управления социальной политики № 23, председателя </a:t>
          </a:r>
          <a:r>
            <a:rPr lang="ru-RU" sz="1200" b="1" dirty="0" smtClean="0">
              <a:latin typeface="Liberation Serif" pitchFamily="18" charset="0"/>
            </a:rPr>
            <a:t>Контрактной службы, </a:t>
          </a:r>
          <a:r>
            <a:rPr lang="ru-RU" sz="1200" b="1" dirty="0" smtClean="0">
              <a:latin typeface="Liberation Serif" pitchFamily="18" charset="0"/>
            </a:rPr>
            <a:t>Комиссии </a:t>
          </a:r>
          <a:r>
            <a:rPr lang="ru-RU" sz="1200" b="1" dirty="0" smtClean="0">
              <a:latin typeface="Liberation Serif" pitchFamily="18" charset="0"/>
            </a:rPr>
            <a:t>по осуществлению закупок товаров, работ, услуг для обеспечения государственных нужд Управления об организации работы комиссии по исключению конфликта интересов между участниками закупок и должностными лицами заказчиков, осуществляющих закупки, </a:t>
          </a:r>
          <a:r>
            <a:rPr lang="ru-RU" sz="12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выработка рекомендаций и контроль реализации решений комиссии </a:t>
          </a:r>
          <a:endParaRPr lang="ru-RU" sz="12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F1C23AAE-A8FD-4BEE-84BF-1131E37FC5E4}" type="par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7CFEC-82CD-4EC8-8180-92C3307FDAB5}" type="sib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C727A2-3997-43C8-BDC6-9D38B7DEAABD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Взаимодействие с институтами гражданского общества (общественными организациями, в т.ч. в чьи уставные цели входит борьба с коррупцией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0AE4441C-3B7A-4186-BF3A-29459C43B162}" type="parTrans" cxnId="{3CBDD486-7C72-491A-BCA1-AA392A0F7835}">
      <dgm:prSet/>
      <dgm:spPr/>
      <dgm:t>
        <a:bodyPr/>
        <a:lstStyle/>
        <a:p>
          <a:endParaRPr lang="ru-RU"/>
        </a:p>
      </dgm:t>
    </dgm:pt>
    <dgm:pt modelId="{1582FE2B-6E07-47A4-AB48-841101AC7E4B}" type="sibTrans" cxnId="{3CBDD486-7C72-491A-BCA1-AA392A0F7835}">
      <dgm:prSet/>
      <dgm:spPr/>
      <dgm:t>
        <a:bodyPr/>
        <a:lstStyle/>
        <a:p>
          <a:endParaRPr lang="ru-RU"/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11D77B-BEC2-4538-A047-25A5B28054CA}" type="pres">
      <dgm:prSet presAssocID="{AF809D82-56C2-435E-B93E-4E43F9FEA652}" presName="parentLin" presStyleCnt="0"/>
      <dgm:spPr/>
    </dgm:pt>
    <dgm:pt modelId="{E4965F29-C7EA-4DEB-BF78-F1B33857DAE7}" type="pres">
      <dgm:prSet presAssocID="{AF809D82-56C2-435E-B93E-4E43F9FEA652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C24021E-B5C7-479E-B854-B0B87DFEC144}" type="pres">
      <dgm:prSet presAssocID="{AF809D82-56C2-435E-B93E-4E43F9FEA652}" presName="parentText" presStyleLbl="node1" presStyleIdx="0" presStyleCnt="3" custScaleY="163998" custLinFactNeighborX="-2418" custLinFactNeighborY="1029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C4A6CD-A6E0-4A97-B778-CD17E3FDDAB3}" type="pres">
      <dgm:prSet presAssocID="{AF809D82-56C2-435E-B93E-4E43F9FEA652}" presName="negativeSpace" presStyleCnt="0"/>
      <dgm:spPr/>
    </dgm:pt>
    <dgm:pt modelId="{24FAA2C2-2DEF-468F-8FF6-F4FC8B9D4D4A}" type="pres">
      <dgm:prSet presAssocID="{AF809D82-56C2-435E-B93E-4E43F9FEA652}" presName="childText" presStyleLbl="conFgAcc1" presStyleIdx="0" presStyleCnt="3" custLinFactY="27176" custLinFactNeighborY="100000">
        <dgm:presLayoutVars>
          <dgm:bulletEnabled val="1"/>
        </dgm:presLayoutVars>
      </dgm:prSet>
      <dgm:spPr>
        <a:solidFill>
          <a:srgbClr val="FFFF00">
            <a:alpha val="90000"/>
          </a:srgbClr>
        </a:solidFill>
      </dgm:spPr>
      <dgm:t>
        <a:bodyPr/>
        <a:lstStyle/>
        <a:p>
          <a:endParaRPr lang="ru-RU"/>
        </a:p>
      </dgm:t>
    </dgm:pt>
    <dgm:pt modelId="{633A50CE-F22E-46AF-8D5A-866DE6EF4F85}" type="pres">
      <dgm:prSet presAssocID="{63B59DFF-8179-485B-83CF-1969F4F74EA7}" presName="spaceBetweenRectangles" presStyleCnt="0"/>
      <dgm:spPr/>
    </dgm:pt>
    <dgm:pt modelId="{9648ABF1-D720-42A8-A82F-5836D8066829}" type="pres">
      <dgm:prSet presAssocID="{46F88086-F336-4A01-B2D9-0AAB498EFD91}" presName="parentLin" presStyleCnt="0"/>
      <dgm:spPr/>
    </dgm:pt>
    <dgm:pt modelId="{499129CE-F769-4DE7-B3CB-C274AB9A70D4}" type="pres">
      <dgm:prSet presAssocID="{46F88086-F336-4A01-B2D9-0AAB498EFD91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BDE6A49-AC34-4C1F-B055-E004F29F26B9}" type="pres">
      <dgm:prSet presAssocID="{46F88086-F336-4A01-B2D9-0AAB498EFD91}" presName="parentText" presStyleLbl="node1" presStyleIdx="1" presStyleCnt="3" custScaleY="326196" custLinFactNeighborX="-2322" custLinFactNeighborY="-137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A95795-159C-4C07-A650-777AABE7AE2A}" type="pres">
      <dgm:prSet presAssocID="{46F88086-F336-4A01-B2D9-0AAB498EFD91}" presName="negativeSpace" presStyleCnt="0"/>
      <dgm:spPr/>
    </dgm:pt>
    <dgm:pt modelId="{D1B0E364-E53E-45ED-8081-9F3517920ECD}" type="pres">
      <dgm:prSet presAssocID="{46F88086-F336-4A01-B2D9-0AAB498EFD91}" presName="childText" presStyleLbl="conFgAcc1" presStyleIdx="1" presStyleCnt="3" custLinFactY="7429" custLinFactNeighborY="100000">
        <dgm:presLayoutVars>
          <dgm:bulletEnabled val="1"/>
        </dgm:presLayoutVars>
      </dgm:prSet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138EC3CD-CBB0-4835-92CF-155238004D9E}" type="pres">
      <dgm:prSet presAssocID="{AF87CFEC-82CD-4EC8-8180-92C3307FDAB5}" presName="spaceBetweenRectangles" presStyleCnt="0"/>
      <dgm:spPr/>
    </dgm:pt>
    <dgm:pt modelId="{9470FA90-214A-4F3C-BD67-389362DE6C4A}" type="pres">
      <dgm:prSet presAssocID="{AFC727A2-3997-43C8-BDC6-9D38B7DEAABD}" presName="parentLin" presStyleCnt="0"/>
      <dgm:spPr/>
    </dgm:pt>
    <dgm:pt modelId="{5658BAA4-65CF-4F28-9D1E-8F19C14B36D3}" type="pres">
      <dgm:prSet presAssocID="{AFC727A2-3997-43C8-BDC6-9D38B7DEAABD}" presName="parentLeftMargin" presStyleLbl="node1" presStyleIdx="1" presStyleCnt="3" custScaleY="160550"/>
      <dgm:spPr/>
      <dgm:t>
        <a:bodyPr/>
        <a:lstStyle/>
        <a:p>
          <a:endParaRPr lang="ru-RU"/>
        </a:p>
      </dgm:t>
    </dgm:pt>
    <dgm:pt modelId="{18FAE731-AA33-4592-8788-7C746939467F}" type="pres">
      <dgm:prSet presAssocID="{AFC727A2-3997-43C8-BDC6-9D38B7DEAABD}" presName="parentText" presStyleLbl="node1" presStyleIdx="2" presStyleCnt="3" custScaleY="231999" custLinFactNeighborX="-2418" custLinFactNeighborY="-3062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8BC397-DC2E-48F0-85B5-5EE6790B8B07}" type="pres">
      <dgm:prSet presAssocID="{AFC727A2-3997-43C8-BDC6-9D38B7DEAABD}" presName="negativeSpace" presStyleCnt="0"/>
      <dgm:spPr/>
    </dgm:pt>
    <dgm:pt modelId="{A1DC9090-66C5-4BC5-9EA5-0F6E81D08F15}" type="pres">
      <dgm:prSet presAssocID="{AFC727A2-3997-43C8-BDC6-9D38B7DEAAB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E899AD7-721E-4378-8597-D38A4FB73E69}" srcId="{C225EFBF-786F-448A-9E43-9213DB2BD48D}" destId="{46F88086-F336-4A01-B2D9-0AAB498EFD91}" srcOrd="1" destOrd="0" parTransId="{F1C23AAE-A8FD-4BEE-84BF-1131E37FC5E4}" sibTransId="{AF87CFEC-82CD-4EC8-8180-92C3307FDAB5}"/>
    <dgm:cxn modelId="{1B1996F8-F64A-47AA-A59C-DEF379789831}" type="presOf" srcId="{AF809D82-56C2-435E-B93E-4E43F9FEA652}" destId="{E4965F29-C7EA-4DEB-BF78-F1B33857DAE7}" srcOrd="0" destOrd="0" presId="urn:microsoft.com/office/officeart/2005/8/layout/list1"/>
    <dgm:cxn modelId="{33D03D7F-B015-4F89-858F-DF99BAFB098D}" type="presOf" srcId="{AFC727A2-3997-43C8-BDC6-9D38B7DEAABD}" destId="{18FAE731-AA33-4592-8788-7C746939467F}" srcOrd="1" destOrd="0" presId="urn:microsoft.com/office/officeart/2005/8/layout/list1"/>
    <dgm:cxn modelId="{05888D08-1661-43EF-B1EB-B60C723BE280}" srcId="{C225EFBF-786F-448A-9E43-9213DB2BD48D}" destId="{AF809D82-56C2-435E-B93E-4E43F9FEA652}" srcOrd="0" destOrd="0" parTransId="{27141C35-AF65-411F-92CA-EED5133EBFC7}" sibTransId="{63B59DFF-8179-485B-83CF-1969F4F74EA7}"/>
    <dgm:cxn modelId="{8EC909B6-A40B-4766-A61D-BA39BBBDF9D9}" type="presOf" srcId="{46F88086-F336-4A01-B2D9-0AAB498EFD91}" destId="{499129CE-F769-4DE7-B3CB-C274AB9A70D4}" srcOrd="0" destOrd="0" presId="urn:microsoft.com/office/officeart/2005/8/layout/list1"/>
    <dgm:cxn modelId="{3CBDD486-7C72-491A-BCA1-AA392A0F7835}" srcId="{C225EFBF-786F-448A-9E43-9213DB2BD48D}" destId="{AFC727A2-3997-43C8-BDC6-9D38B7DEAABD}" srcOrd="2" destOrd="0" parTransId="{0AE4441C-3B7A-4186-BF3A-29459C43B162}" sibTransId="{1582FE2B-6E07-47A4-AB48-841101AC7E4B}"/>
    <dgm:cxn modelId="{18B10060-779A-40ED-8777-208DC4F1FD7C}" type="presOf" srcId="{C225EFBF-786F-448A-9E43-9213DB2BD48D}" destId="{29FC8C5E-3B2D-46C9-B0CB-29B53541D895}" srcOrd="0" destOrd="0" presId="urn:microsoft.com/office/officeart/2005/8/layout/list1"/>
    <dgm:cxn modelId="{5E86F9AC-4B36-4080-B8FD-0DB859F8A14A}" type="presOf" srcId="{AFC727A2-3997-43C8-BDC6-9D38B7DEAABD}" destId="{5658BAA4-65CF-4F28-9D1E-8F19C14B36D3}" srcOrd="0" destOrd="0" presId="urn:microsoft.com/office/officeart/2005/8/layout/list1"/>
    <dgm:cxn modelId="{E0862892-526D-476A-8476-CF8EBD56B065}" type="presOf" srcId="{AF809D82-56C2-435E-B93E-4E43F9FEA652}" destId="{DC24021E-B5C7-479E-B854-B0B87DFEC144}" srcOrd="1" destOrd="0" presId="urn:microsoft.com/office/officeart/2005/8/layout/list1"/>
    <dgm:cxn modelId="{6AF4FE0A-070C-4216-A2B6-8EC84893E22B}" type="presOf" srcId="{46F88086-F336-4A01-B2D9-0AAB498EFD91}" destId="{BBDE6A49-AC34-4C1F-B055-E004F29F26B9}" srcOrd="1" destOrd="0" presId="urn:microsoft.com/office/officeart/2005/8/layout/list1"/>
    <dgm:cxn modelId="{BC29E09E-C182-4BEC-9F0F-01E9C68DBB96}" type="presParOf" srcId="{29FC8C5E-3B2D-46C9-B0CB-29B53541D895}" destId="{DA11D77B-BEC2-4538-A047-25A5B28054CA}" srcOrd="0" destOrd="0" presId="urn:microsoft.com/office/officeart/2005/8/layout/list1"/>
    <dgm:cxn modelId="{89DEC904-2A77-492A-948B-D470D440FBFF}" type="presParOf" srcId="{DA11D77B-BEC2-4538-A047-25A5B28054CA}" destId="{E4965F29-C7EA-4DEB-BF78-F1B33857DAE7}" srcOrd="0" destOrd="0" presId="urn:microsoft.com/office/officeart/2005/8/layout/list1"/>
    <dgm:cxn modelId="{B4B7DF6C-08F0-46D1-BA96-32CFCE12C868}" type="presParOf" srcId="{DA11D77B-BEC2-4538-A047-25A5B28054CA}" destId="{DC24021E-B5C7-479E-B854-B0B87DFEC144}" srcOrd="1" destOrd="0" presId="urn:microsoft.com/office/officeart/2005/8/layout/list1"/>
    <dgm:cxn modelId="{70A3ECA7-8082-4003-8AE4-B42053BAFF4B}" type="presParOf" srcId="{29FC8C5E-3B2D-46C9-B0CB-29B53541D895}" destId="{EFC4A6CD-A6E0-4A97-B778-CD17E3FDDAB3}" srcOrd="1" destOrd="0" presId="urn:microsoft.com/office/officeart/2005/8/layout/list1"/>
    <dgm:cxn modelId="{94E850F9-FC96-4616-9DAB-45C73342936F}" type="presParOf" srcId="{29FC8C5E-3B2D-46C9-B0CB-29B53541D895}" destId="{24FAA2C2-2DEF-468F-8FF6-F4FC8B9D4D4A}" srcOrd="2" destOrd="0" presId="urn:microsoft.com/office/officeart/2005/8/layout/list1"/>
    <dgm:cxn modelId="{DAF0581B-C94A-42E2-A156-78334A4EE0D7}" type="presParOf" srcId="{29FC8C5E-3B2D-46C9-B0CB-29B53541D895}" destId="{633A50CE-F22E-46AF-8D5A-866DE6EF4F85}" srcOrd="3" destOrd="0" presId="urn:microsoft.com/office/officeart/2005/8/layout/list1"/>
    <dgm:cxn modelId="{F3417657-4792-4AFA-B853-D706B8049027}" type="presParOf" srcId="{29FC8C5E-3B2D-46C9-B0CB-29B53541D895}" destId="{9648ABF1-D720-42A8-A82F-5836D8066829}" srcOrd="4" destOrd="0" presId="urn:microsoft.com/office/officeart/2005/8/layout/list1"/>
    <dgm:cxn modelId="{20EAE3F3-7671-4824-8CFE-3EE45E8BF448}" type="presParOf" srcId="{9648ABF1-D720-42A8-A82F-5836D8066829}" destId="{499129CE-F769-4DE7-B3CB-C274AB9A70D4}" srcOrd="0" destOrd="0" presId="urn:microsoft.com/office/officeart/2005/8/layout/list1"/>
    <dgm:cxn modelId="{29780B1D-5ECC-45E2-918A-4955799BA68A}" type="presParOf" srcId="{9648ABF1-D720-42A8-A82F-5836D8066829}" destId="{BBDE6A49-AC34-4C1F-B055-E004F29F26B9}" srcOrd="1" destOrd="0" presId="urn:microsoft.com/office/officeart/2005/8/layout/list1"/>
    <dgm:cxn modelId="{AD8103FD-4ADB-4D9C-B487-53D38BF53715}" type="presParOf" srcId="{29FC8C5E-3B2D-46C9-B0CB-29B53541D895}" destId="{E5A95795-159C-4C07-A650-777AABE7AE2A}" srcOrd="5" destOrd="0" presId="urn:microsoft.com/office/officeart/2005/8/layout/list1"/>
    <dgm:cxn modelId="{5D9404C2-8E74-46FF-97BA-D5488BDE2FAB}" type="presParOf" srcId="{29FC8C5E-3B2D-46C9-B0CB-29B53541D895}" destId="{D1B0E364-E53E-45ED-8081-9F3517920ECD}" srcOrd="6" destOrd="0" presId="urn:microsoft.com/office/officeart/2005/8/layout/list1"/>
    <dgm:cxn modelId="{C69F6786-717C-44B8-9EBC-28D82DAC17DE}" type="presParOf" srcId="{29FC8C5E-3B2D-46C9-B0CB-29B53541D895}" destId="{138EC3CD-CBB0-4835-92CF-155238004D9E}" srcOrd="7" destOrd="0" presId="urn:microsoft.com/office/officeart/2005/8/layout/list1"/>
    <dgm:cxn modelId="{DFD3DA69-9405-4F91-9C07-029102E12E2A}" type="presParOf" srcId="{29FC8C5E-3B2D-46C9-B0CB-29B53541D895}" destId="{9470FA90-214A-4F3C-BD67-389362DE6C4A}" srcOrd="8" destOrd="0" presId="urn:microsoft.com/office/officeart/2005/8/layout/list1"/>
    <dgm:cxn modelId="{55BD8622-4044-4562-8DC8-619CE5CC3F04}" type="presParOf" srcId="{9470FA90-214A-4F3C-BD67-389362DE6C4A}" destId="{5658BAA4-65CF-4F28-9D1E-8F19C14B36D3}" srcOrd="0" destOrd="0" presId="urn:microsoft.com/office/officeart/2005/8/layout/list1"/>
    <dgm:cxn modelId="{5626D8E6-6055-4257-BACA-132C7144DCA7}" type="presParOf" srcId="{9470FA90-214A-4F3C-BD67-389362DE6C4A}" destId="{18FAE731-AA33-4592-8788-7C746939467F}" srcOrd="1" destOrd="0" presId="urn:microsoft.com/office/officeart/2005/8/layout/list1"/>
    <dgm:cxn modelId="{030254DC-0143-4B46-9A71-1D989AE953F0}" type="presParOf" srcId="{29FC8C5E-3B2D-46C9-B0CB-29B53541D895}" destId="{378BC397-DC2E-48F0-85B5-5EE6790B8B07}" srcOrd="9" destOrd="0" presId="urn:microsoft.com/office/officeart/2005/8/layout/list1"/>
    <dgm:cxn modelId="{8BD8F09F-55E5-49DD-B114-3108AA57AEE6}" type="presParOf" srcId="{29FC8C5E-3B2D-46C9-B0CB-29B53541D895}" destId="{A1DC9090-66C5-4BC5-9EA5-0F6E81D08F15}" srcOrd="10" destOrd="0" presId="urn:microsoft.com/office/officeart/2005/8/layout/list1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50E9EB6-7360-4761-A7FE-52E311F27F7B}" type="doc">
      <dgm:prSet loTypeId="urn:microsoft.com/office/officeart/2005/8/layout/hierarchy3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F020037-357D-4884-9830-0EB0820578A0}">
      <dgm:prSet phldrT="[Текст]"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Комиссия </a:t>
          </a:r>
        </a:p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по соблюдению требований к служебному поведению государственных гражданских служащих и урегулированию конфликта интересов </a:t>
          </a:r>
          <a:endParaRPr lang="ru-RU" b="1" dirty="0">
            <a:solidFill>
              <a:srgbClr val="002060"/>
            </a:solidFill>
            <a:latin typeface="Liberation Serif" pitchFamily="18" charset="0"/>
          </a:endParaRPr>
        </a:p>
      </dgm:t>
    </dgm:pt>
    <dgm:pt modelId="{0D422424-E87C-49CB-B863-47912EBFC54A}" type="parTrans" cxnId="{4C8499EE-234F-421A-A393-8F8B701553FC}">
      <dgm:prSet/>
      <dgm:spPr/>
      <dgm:t>
        <a:bodyPr/>
        <a:lstStyle/>
        <a:p>
          <a:endParaRPr lang="ru-RU"/>
        </a:p>
      </dgm:t>
    </dgm:pt>
    <dgm:pt modelId="{CED9B392-AC22-4C30-90D0-939B7BC20872}" type="sibTrans" cxnId="{4C8499EE-234F-421A-A393-8F8B701553FC}">
      <dgm:prSet/>
      <dgm:spPr/>
      <dgm:t>
        <a:bodyPr/>
        <a:lstStyle/>
        <a:p>
          <a:endParaRPr lang="ru-RU"/>
        </a:p>
      </dgm:t>
    </dgm:pt>
    <dgm:pt modelId="{BEC7E01C-8735-4C35-B5DC-BA233A61DD35}">
      <dgm:prSet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Комиссия </a:t>
          </a:r>
        </a:p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по противодействию коррупции</a:t>
          </a:r>
          <a:r>
            <a:rPr lang="ru-RU" b="1" dirty="0" smtClean="0">
              <a:solidFill>
                <a:srgbClr val="002060"/>
              </a:solidFill>
            </a:rPr>
            <a:t> </a:t>
          </a:r>
        </a:p>
      </dgm:t>
    </dgm:pt>
    <dgm:pt modelId="{F0A05DFA-F445-4518-A4F9-B665CF375862}" type="parTrans" cxnId="{B0D223EF-17EA-4145-8066-F134333C5981}">
      <dgm:prSet/>
      <dgm:spPr/>
      <dgm:t>
        <a:bodyPr/>
        <a:lstStyle/>
        <a:p>
          <a:endParaRPr lang="ru-RU"/>
        </a:p>
      </dgm:t>
    </dgm:pt>
    <dgm:pt modelId="{E7D4665B-304F-40B5-9C7A-5BCAFA5DF0F4}" type="sibTrans" cxnId="{B0D223EF-17EA-4145-8066-F134333C5981}">
      <dgm:prSet/>
      <dgm:spPr/>
      <dgm:t>
        <a:bodyPr/>
        <a:lstStyle/>
        <a:p>
          <a:endParaRPr lang="ru-RU"/>
        </a:p>
      </dgm:t>
    </dgm:pt>
    <dgm:pt modelId="{D52F5528-6285-41EC-ACDD-F6BAC3B01319}" type="pres">
      <dgm:prSet presAssocID="{A50E9EB6-7360-4761-A7FE-52E311F27F7B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8AC0F9B-6E15-4987-9084-DC218D084AE6}" type="pres">
      <dgm:prSet presAssocID="{6F020037-357D-4884-9830-0EB0820578A0}" presName="root" presStyleCnt="0"/>
      <dgm:spPr/>
    </dgm:pt>
    <dgm:pt modelId="{63D082B6-16B9-47FF-BF9F-0AE88BA22EE4}" type="pres">
      <dgm:prSet presAssocID="{6F020037-357D-4884-9830-0EB0820578A0}" presName="rootComposite" presStyleCnt="0"/>
      <dgm:spPr/>
    </dgm:pt>
    <dgm:pt modelId="{C020DE5F-5756-4FC4-A2B7-3E9DC4D6DEE3}" type="pres">
      <dgm:prSet presAssocID="{6F020037-357D-4884-9830-0EB0820578A0}" presName="rootText" presStyleLbl="node1" presStyleIdx="0" presStyleCnt="2" custScaleY="91469" custLinFactNeighborX="-29159" custLinFactNeighborY="-86"/>
      <dgm:spPr/>
      <dgm:t>
        <a:bodyPr/>
        <a:lstStyle/>
        <a:p>
          <a:endParaRPr lang="ru-RU"/>
        </a:p>
      </dgm:t>
    </dgm:pt>
    <dgm:pt modelId="{E8F1A81A-F47B-4BB3-ABD4-00DC3673AE40}" type="pres">
      <dgm:prSet presAssocID="{6F020037-357D-4884-9830-0EB0820578A0}" presName="rootConnector" presStyleLbl="node1" presStyleIdx="0" presStyleCnt="2"/>
      <dgm:spPr/>
      <dgm:t>
        <a:bodyPr/>
        <a:lstStyle/>
        <a:p>
          <a:endParaRPr lang="ru-RU"/>
        </a:p>
      </dgm:t>
    </dgm:pt>
    <dgm:pt modelId="{28726AE0-8603-4119-AF11-9BF5D577B4F9}" type="pres">
      <dgm:prSet presAssocID="{6F020037-357D-4884-9830-0EB0820578A0}" presName="childShape" presStyleCnt="0"/>
      <dgm:spPr/>
    </dgm:pt>
    <dgm:pt modelId="{32BA9251-FEBE-4EA3-9DA2-8EB1FE405D1F}" type="pres">
      <dgm:prSet presAssocID="{BEC7E01C-8735-4C35-B5DC-BA233A61DD35}" presName="root" presStyleCnt="0"/>
      <dgm:spPr/>
    </dgm:pt>
    <dgm:pt modelId="{FD92CCC3-573A-4A3E-8987-1A0CF2125126}" type="pres">
      <dgm:prSet presAssocID="{BEC7E01C-8735-4C35-B5DC-BA233A61DD35}" presName="rootComposite" presStyleCnt="0"/>
      <dgm:spPr/>
    </dgm:pt>
    <dgm:pt modelId="{1F25B52E-1F15-41FF-BD0D-AA86D5090621}" type="pres">
      <dgm:prSet presAssocID="{BEC7E01C-8735-4C35-B5DC-BA233A61DD35}" presName="rootText" presStyleLbl="node1" presStyleIdx="1" presStyleCnt="2"/>
      <dgm:spPr/>
      <dgm:t>
        <a:bodyPr/>
        <a:lstStyle/>
        <a:p>
          <a:endParaRPr lang="ru-RU"/>
        </a:p>
      </dgm:t>
    </dgm:pt>
    <dgm:pt modelId="{E14D66DE-710D-459D-8E17-E354AB97DBA3}" type="pres">
      <dgm:prSet presAssocID="{BEC7E01C-8735-4C35-B5DC-BA233A61DD35}" presName="rootConnector" presStyleLbl="node1" presStyleIdx="1" presStyleCnt="2"/>
      <dgm:spPr/>
      <dgm:t>
        <a:bodyPr/>
        <a:lstStyle/>
        <a:p>
          <a:endParaRPr lang="ru-RU"/>
        </a:p>
      </dgm:t>
    </dgm:pt>
    <dgm:pt modelId="{C4ACBBC8-CE3B-4DED-B273-1601E631F7D0}" type="pres">
      <dgm:prSet presAssocID="{BEC7E01C-8735-4C35-B5DC-BA233A61DD35}" presName="childShape" presStyleCnt="0"/>
      <dgm:spPr/>
    </dgm:pt>
  </dgm:ptLst>
  <dgm:cxnLst>
    <dgm:cxn modelId="{62AAA83D-EC63-4FBB-B4C9-30B6A822B9AC}" type="presOf" srcId="{6F020037-357D-4884-9830-0EB0820578A0}" destId="{C020DE5F-5756-4FC4-A2B7-3E9DC4D6DEE3}" srcOrd="0" destOrd="0" presId="urn:microsoft.com/office/officeart/2005/8/layout/hierarchy3"/>
    <dgm:cxn modelId="{12DDEEDA-045F-4A6D-9E5F-4C7F437D2FC7}" type="presOf" srcId="{BEC7E01C-8735-4C35-B5DC-BA233A61DD35}" destId="{E14D66DE-710D-459D-8E17-E354AB97DBA3}" srcOrd="1" destOrd="0" presId="urn:microsoft.com/office/officeart/2005/8/layout/hierarchy3"/>
    <dgm:cxn modelId="{5A51581E-1331-4385-B2A6-C56FD00BDE93}" type="presOf" srcId="{6F020037-357D-4884-9830-0EB0820578A0}" destId="{E8F1A81A-F47B-4BB3-ABD4-00DC3673AE40}" srcOrd="1" destOrd="0" presId="urn:microsoft.com/office/officeart/2005/8/layout/hierarchy3"/>
    <dgm:cxn modelId="{4C8499EE-234F-421A-A393-8F8B701553FC}" srcId="{A50E9EB6-7360-4761-A7FE-52E311F27F7B}" destId="{6F020037-357D-4884-9830-0EB0820578A0}" srcOrd="0" destOrd="0" parTransId="{0D422424-E87C-49CB-B863-47912EBFC54A}" sibTransId="{CED9B392-AC22-4C30-90D0-939B7BC20872}"/>
    <dgm:cxn modelId="{7C10E45C-F23E-4D8C-82A0-D4FE39C649C6}" type="presOf" srcId="{A50E9EB6-7360-4761-A7FE-52E311F27F7B}" destId="{D52F5528-6285-41EC-ACDD-F6BAC3B01319}" srcOrd="0" destOrd="0" presId="urn:microsoft.com/office/officeart/2005/8/layout/hierarchy3"/>
    <dgm:cxn modelId="{B0D223EF-17EA-4145-8066-F134333C5981}" srcId="{A50E9EB6-7360-4761-A7FE-52E311F27F7B}" destId="{BEC7E01C-8735-4C35-B5DC-BA233A61DD35}" srcOrd="1" destOrd="0" parTransId="{F0A05DFA-F445-4518-A4F9-B665CF375862}" sibTransId="{E7D4665B-304F-40B5-9C7A-5BCAFA5DF0F4}"/>
    <dgm:cxn modelId="{E7F35244-66CE-43B3-8B99-479F594B8F6A}" type="presOf" srcId="{BEC7E01C-8735-4C35-B5DC-BA233A61DD35}" destId="{1F25B52E-1F15-41FF-BD0D-AA86D5090621}" srcOrd="0" destOrd="0" presId="urn:microsoft.com/office/officeart/2005/8/layout/hierarchy3"/>
    <dgm:cxn modelId="{0E7B4995-3D74-4672-9C33-FD807A455048}" type="presParOf" srcId="{D52F5528-6285-41EC-ACDD-F6BAC3B01319}" destId="{E8AC0F9B-6E15-4987-9084-DC218D084AE6}" srcOrd="0" destOrd="0" presId="urn:microsoft.com/office/officeart/2005/8/layout/hierarchy3"/>
    <dgm:cxn modelId="{6F0EAD07-7436-4AFB-8E1A-A83471DFAF2A}" type="presParOf" srcId="{E8AC0F9B-6E15-4987-9084-DC218D084AE6}" destId="{63D082B6-16B9-47FF-BF9F-0AE88BA22EE4}" srcOrd="0" destOrd="0" presId="urn:microsoft.com/office/officeart/2005/8/layout/hierarchy3"/>
    <dgm:cxn modelId="{2B06AF18-1C7A-4F32-B6F3-45C2DDB0F712}" type="presParOf" srcId="{63D082B6-16B9-47FF-BF9F-0AE88BA22EE4}" destId="{C020DE5F-5756-4FC4-A2B7-3E9DC4D6DEE3}" srcOrd="0" destOrd="0" presId="urn:microsoft.com/office/officeart/2005/8/layout/hierarchy3"/>
    <dgm:cxn modelId="{F79B7029-7D5C-4F7A-936F-5D62C99F46E5}" type="presParOf" srcId="{63D082B6-16B9-47FF-BF9F-0AE88BA22EE4}" destId="{E8F1A81A-F47B-4BB3-ABD4-00DC3673AE40}" srcOrd="1" destOrd="0" presId="urn:microsoft.com/office/officeart/2005/8/layout/hierarchy3"/>
    <dgm:cxn modelId="{92EE660B-E09F-421D-B4AF-533615B8E037}" type="presParOf" srcId="{E8AC0F9B-6E15-4987-9084-DC218D084AE6}" destId="{28726AE0-8603-4119-AF11-9BF5D577B4F9}" srcOrd="1" destOrd="0" presId="urn:microsoft.com/office/officeart/2005/8/layout/hierarchy3"/>
    <dgm:cxn modelId="{3D2A5E2A-E682-4209-B42D-2A2B53EAF49D}" type="presParOf" srcId="{D52F5528-6285-41EC-ACDD-F6BAC3B01319}" destId="{32BA9251-FEBE-4EA3-9DA2-8EB1FE405D1F}" srcOrd="1" destOrd="0" presId="urn:microsoft.com/office/officeart/2005/8/layout/hierarchy3"/>
    <dgm:cxn modelId="{5077095B-BA99-4611-A16E-70F87179F1D0}" type="presParOf" srcId="{32BA9251-FEBE-4EA3-9DA2-8EB1FE405D1F}" destId="{FD92CCC3-573A-4A3E-8987-1A0CF2125126}" srcOrd="0" destOrd="0" presId="urn:microsoft.com/office/officeart/2005/8/layout/hierarchy3"/>
    <dgm:cxn modelId="{1B2F113E-504D-4006-8FD0-B9722E31F8C3}" type="presParOf" srcId="{FD92CCC3-573A-4A3E-8987-1A0CF2125126}" destId="{1F25B52E-1F15-41FF-BD0D-AA86D5090621}" srcOrd="0" destOrd="0" presId="urn:microsoft.com/office/officeart/2005/8/layout/hierarchy3"/>
    <dgm:cxn modelId="{548167EA-6B0B-41EC-B6C3-CACD3615230F}" type="presParOf" srcId="{FD92CCC3-573A-4A3E-8987-1A0CF2125126}" destId="{E14D66DE-710D-459D-8E17-E354AB97DBA3}" srcOrd="1" destOrd="0" presId="urn:microsoft.com/office/officeart/2005/8/layout/hierarchy3"/>
    <dgm:cxn modelId="{0CB3D601-B86C-494E-9635-154CCB80A256}" type="presParOf" srcId="{32BA9251-FEBE-4EA3-9DA2-8EB1FE405D1F}" destId="{C4ACBBC8-CE3B-4DED-B273-1601E631F7D0}" srcOrd="1" destOrd="0" presId="urn:microsoft.com/office/officeart/2005/8/layout/hierarchy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E22CB5F-F2AB-47B0-A67D-CE30C62D446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39AD85-9BE5-4B5C-A519-FCD0E860C5FF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Организация профессионального развития государственных гражданских служащих, в должностные обязанности которых входит организация работы по противодействию коррупции</a:t>
          </a:r>
          <a:endParaRPr lang="ru-RU" dirty="0">
            <a:latin typeface="Liberation Serif" pitchFamily="18" charset="0"/>
          </a:endParaRPr>
        </a:p>
      </dgm:t>
    </dgm:pt>
    <dgm:pt modelId="{230E3B39-DF95-4AC9-BBA0-692DC0B4D341}" type="parTrans" cxnId="{6B02C560-D0CA-4E41-AF44-EE514ECD3444}">
      <dgm:prSet/>
      <dgm:spPr/>
      <dgm:t>
        <a:bodyPr/>
        <a:lstStyle/>
        <a:p>
          <a:endParaRPr lang="ru-RU"/>
        </a:p>
      </dgm:t>
    </dgm:pt>
    <dgm:pt modelId="{495B1574-36C1-4D39-812B-98FFCF3C34B1}" type="sibTrans" cxnId="{6B02C560-D0CA-4E41-AF44-EE514ECD3444}">
      <dgm:prSet/>
      <dgm:spPr/>
      <dgm:t>
        <a:bodyPr/>
        <a:lstStyle/>
        <a:p>
          <a:endParaRPr lang="ru-RU"/>
        </a:p>
      </dgm:t>
    </dgm:pt>
    <dgm:pt modelId="{CD71DCE2-0FEC-49E8-8FC2-63B687DAF02A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2021 год  - 2</a:t>
          </a:r>
          <a:endParaRPr lang="ru-RU" sz="900" dirty="0">
            <a:latin typeface="Liberation Serif" pitchFamily="18" charset="0"/>
          </a:endParaRPr>
        </a:p>
      </dgm:t>
    </dgm:pt>
    <dgm:pt modelId="{94CE546B-28A8-4F04-AF95-7112986BDF89}" type="parTrans" cxnId="{9666A8E6-1AC5-4CE9-9061-5706D519D495}">
      <dgm:prSet/>
      <dgm:spPr/>
      <dgm:t>
        <a:bodyPr/>
        <a:lstStyle/>
        <a:p>
          <a:endParaRPr lang="ru-RU"/>
        </a:p>
      </dgm:t>
    </dgm:pt>
    <dgm:pt modelId="{CECB5CE9-0363-446E-ADC9-779C451CD8B7}" type="sibTrans" cxnId="{9666A8E6-1AC5-4CE9-9061-5706D519D495}">
      <dgm:prSet/>
      <dgm:spPr/>
      <dgm:t>
        <a:bodyPr/>
        <a:lstStyle/>
        <a:p>
          <a:endParaRPr lang="ru-RU"/>
        </a:p>
      </dgm:t>
    </dgm:pt>
    <dgm:pt modelId="{D2A1E79D-AB84-4F88-BD14-3F3F7A67549D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Организация и проведение профессиональных учеб по правовому просвещению государственных гражданских служащих Управления социальной политики  № 23 по вопросам противодействия коррупции</a:t>
          </a:r>
          <a:endParaRPr lang="ru-RU" dirty="0">
            <a:latin typeface="Liberation Serif" pitchFamily="18" charset="0"/>
          </a:endParaRPr>
        </a:p>
      </dgm:t>
    </dgm:pt>
    <dgm:pt modelId="{64D08998-7D61-4EF6-975B-6CA3B2EACAF4}" type="parTrans" cxnId="{3D974AFB-823F-422F-932F-E5B97D0D562C}">
      <dgm:prSet/>
      <dgm:spPr/>
      <dgm:t>
        <a:bodyPr/>
        <a:lstStyle/>
        <a:p>
          <a:endParaRPr lang="ru-RU"/>
        </a:p>
      </dgm:t>
    </dgm:pt>
    <dgm:pt modelId="{F3C00055-B41F-4A6A-B9BF-AB9FC7F4051D}" type="sibTrans" cxnId="{3D974AFB-823F-422F-932F-E5B97D0D562C}">
      <dgm:prSet/>
      <dgm:spPr/>
      <dgm:t>
        <a:bodyPr/>
        <a:lstStyle/>
        <a:p>
          <a:endParaRPr lang="ru-RU"/>
        </a:p>
      </dgm:t>
    </dgm:pt>
    <dgm:pt modelId="{1D65791E-CEC8-4453-A04A-5E8AF7E30B75}">
      <dgm:prSet phldrT="[Текст]" custT="1"/>
      <dgm:spPr/>
      <dgm:t>
        <a:bodyPr/>
        <a:lstStyle/>
        <a:p>
          <a:r>
            <a:rPr lang="ru-RU" sz="700" dirty="0" smtClean="0">
              <a:latin typeface="Liberation Serif" pitchFamily="18" charset="0"/>
            </a:rPr>
            <a:t> </a:t>
          </a:r>
          <a:r>
            <a:rPr lang="ru-RU" sz="900" dirty="0" smtClean="0">
              <a:latin typeface="Liberation Serif" pitchFamily="18" charset="0"/>
            </a:rPr>
            <a:t>2021 год  - 6</a:t>
          </a:r>
          <a:endParaRPr lang="ru-RU" sz="900" dirty="0">
            <a:latin typeface="Liberation Serif" pitchFamily="18" charset="0"/>
          </a:endParaRPr>
        </a:p>
      </dgm:t>
    </dgm:pt>
    <dgm:pt modelId="{05283299-3257-4B3C-B427-27490AB688A7}" type="parTrans" cxnId="{84EC015F-AC41-4BDF-987C-D08D1586942C}">
      <dgm:prSet/>
      <dgm:spPr/>
      <dgm:t>
        <a:bodyPr/>
        <a:lstStyle/>
        <a:p>
          <a:endParaRPr lang="ru-RU"/>
        </a:p>
      </dgm:t>
    </dgm:pt>
    <dgm:pt modelId="{F365DE00-9918-4897-A831-BACC545415B3}" type="sibTrans" cxnId="{84EC015F-AC41-4BDF-987C-D08D1586942C}">
      <dgm:prSet/>
      <dgm:spPr/>
      <dgm:t>
        <a:bodyPr/>
        <a:lstStyle/>
        <a:p>
          <a:endParaRPr lang="ru-RU"/>
        </a:p>
      </dgm:t>
    </dgm:pt>
    <dgm:pt modelId="{AD2C42EF-DF61-4E46-AA2C-A7CC9960BF15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Участие государственных гражданских служащих в семинарах, конференциях, круглых столах, мероприятиях по обмену опытом и иных обучающих мероприятиях по вопросам противодействия коррупции </a:t>
          </a:r>
          <a:endParaRPr lang="ru-RU" dirty="0">
            <a:latin typeface="Liberation Serif" pitchFamily="18" charset="0"/>
          </a:endParaRPr>
        </a:p>
      </dgm:t>
    </dgm:pt>
    <dgm:pt modelId="{6D2E8BEF-61DA-4C5A-A730-A784D28F6E16}" type="parTrans" cxnId="{B1528ADE-B280-4F9B-ADBD-E441195AF53A}">
      <dgm:prSet/>
      <dgm:spPr/>
      <dgm:t>
        <a:bodyPr/>
        <a:lstStyle/>
        <a:p>
          <a:endParaRPr lang="ru-RU"/>
        </a:p>
      </dgm:t>
    </dgm:pt>
    <dgm:pt modelId="{CC9A112E-9AFE-4C25-9D4D-049DE7713EC8}" type="sibTrans" cxnId="{B1528ADE-B280-4F9B-ADBD-E441195AF53A}">
      <dgm:prSet/>
      <dgm:spPr/>
      <dgm:t>
        <a:bodyPr/>
        <a:lstStyle/>
        <a:p>
          <a:endParaRPr lang="ru-RU"/>
        </a:p>
      </dgm:t>
    </dgm:pt>
    <dgm:pt modelId="{425528FE-1A5B-45A1-8E28-0FE3A9F49051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2021 год  - 2</a:t>
          </a:r>
          <a:endParaRPr lang="ru-RU" sz="900" dirty="0">
            <a:latin typeface="Liberation Serif" pitchFamily="18" charset="0"/>
          </a:endParaRPr>
        </a:p>
      </dgm:t>
    </dgm:pt>
    <dgm:pt modelId="{A3913BE6-F060-46E4-ACF4-269DDB8D1D4B}" type="parTrans" cxnId="{E22B8E9A-6B68-4D6E-9B9E-AD9D9CDF8878}">
      <dgm:prSet/>
      <dgm:spPr/>
      <dgm:t>
        <a:bodyPr/>
        <a:lstStyle/>
        <a:p>
          <a:endParaRPr lang="ru-RU"/>
        </a:p>
      </dgm:t>
    </dgm:pt>
    <dgm:pt modelId="{4F066005-D173-4B64-812E-91B42FCDE751}" type="sibTrans" cxnId="{E22B8E9A-6B68-4D6E-9B9E-AD9D9CDF8878}">
      <dgm:prSet/>
      <dgm:spPr/>
      <dgm:t>
        <a:bodyPr/>
        <a:lstStyle/>
        <a:p>
          <a:endParaRPr lang="ru-RU"/>
        </a:p>
      </dgm:t>
    </dgm:pt>
    <dgm:pt modelId="{EA27CD16-BBED-45B2-AAD6-3BE2BDC20256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2022 год  - </a:t>
          </a:r>
          <a:r>
            <a:rPr lang="ru-RU" sz="900" dirty="0" smtClean="0">
              <a:latin typeface="Liberation Serif" pitchFamily="18" charset="0"/>
            </a:rPr>
            <a:t>4</a:t>
          </a:r>
          <a:endParaRPr lang="ru-RU" sz="900" dirty="0">
            <a:latin typeface="Liberation Serif" pitchFamily="18" charset="0"/>
          </a:endParaRPr>
        </a:p>
      </dgm:t>
    </dgm:pt>
    <dgm:pt modelId="{8831D9FD-8D77-40AD-AAF9-C98393A0E124}" type="parTrans" cxnId="{37B1426A-E018-4E12-9B25-457FF9A414C0}">
      <dgm:prSet/>
      <dgm:spPr/>
      <dgm:t>
        <a:bodyPr/>
        <a:lstStyle/>
        <a:p>
          <a:endParaRPr lang="ru-RU"/>
        </a:p>
      </dgm:t>
    </dgm:pt>
    <dgm:pt modelId="{A6648923-8F49-4722-8F4D-21E03E30E4D6}" type="sibTrans" cxnId="{37B1426A-E018-4E12-9B25-457FF9A414C0}">
      <dgm:prSet/>
      <dgm:spPr/>
      <dgm:t>
        <a:bodyPr/>
        <a:lstStyle/>
        <a:p>
          <a:endParaRPr lang="ru-RU"/>
        </a:p>
      </dgm:t>
    </dgm:pt>
    <dgm:pt modelId="{20097CDF-432A-40AB-A63E-F576C0B5364E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2022 год  - </a:t>
          </a:r>
          <a:r>
            <a:rPr lang="ru-RU" sz="900" dirty="0" smtClean="0">
              <a:latin typeface="Liberation Serif" pitchFamily="18" charset="0"/>
            </a:rPr>
            <a:t>4</a:t>
          </a:r>
          <a:endParaRPr lang="ru-RU" sz="900" dirty="0">
            <a:latin typeface="Liberation Serif" pitchFamily="18" charset="0"/>
          </a:endParaRPr>
        </a:p>
      </dgm:t>
    </dgm:pt>
    <dgm:pt modelId="{92F7D1EC-CD9B-4417-BD97-D7BEC8AC9482}" type="parTrans" cxnId="{2A790556-68FC-47A2-92D9-9115295FB3A5}">
      <dgm:prSet/>
      <dgm:spPr/>
      <dgm:t>
        <a:bodyPr/>
        <a:lstStyle/>
        <a:p>
          <a:endParaRPr lang="ru-RU"/>
        </a:p>
      </dgm:t>
    </dgm:pt>
    <dgm:pt modelId="{7174D92D-89B4-48F9-BB6F-7CC9A89C24BD}" type="sibTrans" cxnId="{2A790556-68FC-47A2-92D9-9115295FB3A5}">
      <dgm:prSet/>
      <dgm:spPr/>
      <dgm:t>
        <a:bodyPr/>
        <a:lstStyle/>
        <a:p>
          <a:endParaRPr lang="ru-RU"/>
        </a:p>
      </dgm:t>
    </dgm:pt>
    <dgm:pt modelId="{A2DD183C-1F06-4589-8C3B-0E3F6A35D65F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2022 год  - </a:t>
          </a:r>
          <a:r>
            <a:rPr lang="ru-RU" sz="900" dirty="0" smtClean="0">
              <a:latin typeface="Liberation Serif" pitchFamily="18" charset="0"/>
            </a:rPr>
            <a:t>4</a:t>
          </a:r>
          <a:endParaRPr lang="ru-RU" sz="900" dirty="0">
            <a:latin typeface="Liberation Serif" pitchFamily="18" charset="0"/>
          </a:endParaRPr>
        </a:p>
      </dgm:t>
    </dgm:pt>
    <dgm:pt modelId="{655C3FC8-87F7-40FB-B9FA-A97D06EDECAB}" type="parTrans" cxnId="{274200F6-5CF5-4E10-B57F-758401973250}">
      <dgm:prSet/>
      <dgm:spPr/>
      <dgm:t>
        <a:bodyPr/>
        <a:lstStyle/>
        <a:p>
          <a:endParaRPr lang="ru-RU"/>
        </a:p>
      </dgm:t>
    </dgm:pt>
    <dgm:pt modelId="{3AD1A15B-3BA8-44F0-BCE2-D919DEC696FC}" type="sibTrans" cxnId="{274200F6-5CF5-4E10-B57F-758401973250}">
      <dgm:prSet/>
      <dgm:spPr/>
      <dgm:t>
        <a:bodyPr/>
        <a:lstStyle/>
        <a:p>
          <a:endParaRPr lang="ru-RU"/>
        </a:p>
      </dgm:t>
    </dgm:pt>
    <dgm:pt modelId="{BA60FDFA-5F88-4904-924E-B419DE16578A}">
      <dgm:prSet phldrT="[Текст]"/>
      <dgm:spPr/>
      <dgm:t>
        <a:bodyPr/>
        <a:lstStyle/>
        <a:p>
          <a:endParaRPr lang="ru-RU" sz="700" dirty="0"/>
        </a:p>
      </dgm:t>
    </dgm:pt>
    <dgm:pt modelId="{65B83DB8-7B3E-4692-AA97-69A9D4BA7F08}" type="parTrans" cxnId="{1F0499F5-910F-4376-8B32-9E2D568CCFF1}">
      <dgm:prSet/>
      <dgm:spPr/>
      <dgm:t>
        <a:bodyPr/>
        <a:lstStyle/>
        <a:p>
          <a:endParaRPr lang="ru-RU"/>
        </a:p>
      </dgm:t>
    </dgm:pt>
    <dgm:pt modelId="{13213D91-91C5-4A1E-98D0-D5F5B60FC509}" type="sibTrans" cxnId="{1F0499F5-910F-4376-8B32-9E2D568CCFF1}">
      <dgm:prSet/>
      <dgm:spPr/>
      <dgm:t>
        <a:bodyPr/>
        <a:lstStyle/>
        <a:p>
          <a:endParaRPr lang="ru-RU"/>
        </a:p>
      </dgm:t>
    </dgm:pt>
    <dgm:pt modelId="{65316561-136B-44D2-A1E1-46EB9E8479CA}">
      <dgm:prSet phldrT="[Текст]"/>
      <dgm:spPr/>
      <dgm:t>
        <a:bodyPr/>
        <a:lstStyle/>
        <a:p>
          <a:endParaRPr lang="ru-RU" sz="700" dirty="0"/>
        </a:p>
      </dgm:t>
    </dgm:pt>
    <dgm:pt modelId="{67905967-B501-4534-8726-5ED8B4FBB731}" type="parTrans" cxnId="{6A1F0B4B-D804-40C7-9FEA-C9059DB5BF35}">
      <dgm:prSet/>
      <dgm:spPr/>
      <dgm:t>
        <a:bodyPr/>
        <a:lstStyle/>
        <a:p>
          <a:endParaRPr lang="ru-RU"/>
        </a:p>
      </dgm:t>
    </dgm:pt>
    <dgm:pt modelId="{453D2577-8D0B-4145-B79F-291E6483F295}" type="sibTrans" cxnId="{6A1F0B4B-D804-40C7-9FEA-C9059DB5BF35}">
      <dgm:prSet/>
      <dgm:spPr/>
      <dgm:t>
        <a:bodyPr/>
        <a:lstStyle/>
        <a:p>
          <a:endParaRPr lang="ru-RU"/>
        </a:p>
      </dgm:t>
    </dgm:pt>
    <dgm:pt modelId="{52C3E85C-1987-4937-A766-C55346530EAC}">
      <dgm:prSet phldrT="[Текст]"/>
      <dgm:spPr/>
      <dgm:t>
        <a:bodyPr/>
        <a:lstStyle/>
        <a:p>
          <a:endParaRPr lang="ru-RU" sz="700" dirty="0"/>
        </a:p>
      </dgm:t>
    </dgm:pt>
    <dgm:pt modelId="{4FADC68C-E264-4ED4-A168-310D7FAADFFB}" type="parTrans" cxnId="{3498AE4F-DFFF-49E7-BC11-99D871E1FC07}">
      <dgm:prSet/>
      <dgm:spPr/>
      <dgm:t>
        <a:bodyPr/>
        <a:lstStyle/>
        <a:p>
          <a:endParaRPr lang="ru-RU"/>
        </a:p>
      </dgm:t>
    </dgm:pt>
    <dgm:pt modelId="{A23032E3-093D-45CF-9860-44C0E06810E9}" type="sibTrans" cxnId="{3498AE4F-DFFF-49E7-BC11-99D871E1FC07}">
      <dgm:prSet/>
      <dgm:spPr/>
      <dgm:t>
        <a:bodyPr/>
        <a:lstStyle/>
        <a:p>
          <a:endParaRPr lang="ru-RU"/>
        </a:p>
      </dgm:t>
    </dgm:pt>
    <dgm:pt modelId="{1D40C3A7-18FA-48C2-853A-42A075C54F61}">
      <dgm:prSet phldrT="[Текст]"/>
      <dgm:spPr/>
      <dgm:t>
        <a:bodyPr/>
        <a:lstStyle/>
        <a:p>
          <a:endParaRPr lang="ru-RU" sz="700" dirty="0"/>
        </a:p>
      </dgm:t>
    </dgm:pt>
    <dgm:pt modelId="{0E830344-AB68-4EAA-9F66-E452559F1BAC}" type="parTrans" cxnId="{1B4AAFF9-02E4-4CF9-88F7-8C3651974BBF}">
      <dgm:prSet/>
      <dgm:spPr/>
      <dgm:t>
        <a:bodyPr/>
        <a:lstStyle/>
        <a:p>
          <a:endParaRPr lang="ru-RU"/>
        </a:p>
      </dgm:t>
    </dgm:pt>
    <dgm:pt modelId="{1EA5A3F0-B86B-4216-B7EF-85B42ABA5837}" type="sibTrans" cxnId="{1B4AAFF9-02E4-4CF9-88F7-8C3651974BBF}">
      <dgm:prSet/>
      <dgm:spPr/>
      <dgm:t>
        <a:bodyPr/>
        <a:lstStyle/>
        <a:p>
          <a:endParaRPr lang="ru-RU"/>
        </a:p>
      </dgm:t>
    </dgm:pt>
    <dgm:pt modelId="{F2AC42AE-C4EE-4672-B3DB-FDF0FEC380D2}">
      <dgm:prSet phldrT="[Текст]"/>
      <dgm:spPr/>
      <dgm:t>
        <a:bodyPr/>
        <a:lstStyle/>
        <a:p>
          <a:endParaRPr lang="ru-RU" sz="700" dirty="0"/>
        </a:p>
      </dgm:t>
    </dgm:pt>
    <dgm:pt modelId="{4A486929-24FE-4829-A53E-9F73EAC8260B}" type="parTrans" cxnId="{19F2DCC8-538C-46DF-8228-3757EDC0C04B}">
      <dgm:prSet/>
      <dgm:spPr/>
      <dgm:t>
        <a:bodyPr/>
        <a:lstStyle/>
        <a:p>
          <a:endParaRPr lang="ru-RU"/>
        </a:p>
      </dgm:t>
    </dgm:pt>
    <dgm:pt modelId="{4DA08C10-EC67-4BF6-A03B-F0644E7A05E1}" type="sibTrans" cxnId="{19F2DCC8-538C-46DF-8228-3757EDC0C04B}">
      <dgm:prSet/>
      <dgm:spPr/>
      <dgm:t>
        <a:bodyPr/>
        <a:lstStyle/>
        <a:p>
          <a:endParaRPr lang="ru-RU"/>
        </a:p>
      </dgm:t>
    </dgm:pt>
    <dgm:pt modelId="{E2F0898B-9F60-435F-B1FA-FE8E4DAB12E8}">
      <dgm:prSet phldrT="[Текст]"/>
      <dgm:spPr/>
      <dgm:t>
        <a:bodyPr/>
        <a:lstStyle/>
        <a:p>
          <a:endParaRPr lang="ru-RU" sz="700" dirty="0"/>
        </a:p>
      </dgm:t>
    </dgm:pt>
    <dgm:pt modelId="{E82D0AA7-B21F-4B06-83A2-66D75F8911E1}" type="parTrans" cxnId="{0B978A3C-6A3F-45E7-B283-D588467F6810}">
      <dgm:prSet/>
      <dgm:spPr/>
      <dgm:t>
        <a:bodyPr/>
        <a:lstStyle/>
        <a:p>
          <a:endParaRPr lang="ru-RU"/>
        </a:p>
      </dgm:t>
    </dgm:pt>
    <dgm:pt modelId="{CDC6718A-7808-48D5-AEF5-AAEA57ADEDEA}" type="sibTrans" cxnId="{0B978A3C-6A3F-45E7-B283-D588467F6810}">
      <dgm:prSet/>
      <dgm:spPr/>
      <dgm:t>
        <a:bodyPr/>
        <a:lstStyle/>
        <a:p>
          <a:endParaRPr lang="ru-RU"/>
        </a:p>
      </dgm:t>
    </dgm:pt>
    <dgm:pt modelId="{0D096982-0D3C-44F4-87E3-776BDBBED9AB}">
      <dgm:prSet phldrT="[Текст]"/>
      <dgm:spPr/>
      <dgm:t>
        <a:bodyPr/>
        <a:lstStyle/>
        <a:p>
          <a:endParaRPr lang="ru-RU" sz="700" dirty="0"/>
        </a:p>
      </dgm:t>
    </dgm:pt>
    <dgm:pt modelId="{097EDB1C-4E3E-447F-A1A4-98EC955B9337}" type="parTrans" cxnId="{C793C467-28E9-402A-B8E5-16F76534F4AD}">
      <dgm:prSet/>
      <dgm:spPr/>
      <dgm:t>
        <a:bodyPr/>
        <a:lstStyle/>
        <a:p>
          <a:endParaRPr lang="ru-RU"/>
        </a:p>
      </dgm:t>
    </dgm:pt>
    <dgm:pt modelId="{34D17FBE-0C4C-43C4-9848-4F504FC368FC}" type="sibTrans" cxnId="{C793C467-28E9-402A-B8E5-16F76534F4AD}">
      <dgm:prSet/>
      <dgm:spPr/>
      <dgm:t>
        <a:bodyPr/>
        <a:lstStyle/>
        <a:p>
          <a:endParaRPr lang="ru-RU"/>
        </a:p>
      </dgm:t>
    </dgm:pt>
    <dgm:pt modelId="{4A86B212-5714-415C-8066-49B12A185E82}">
      <dgm:prSet phldrT="[Текст]"/>
      <dgm:spPr/>
      <dgm:t>
        <a:bodyPr/>
        <a:lstStyle/>
        <a:p>
          <a:endParaRPr lang="ru-RU" sz="700" dirty="0"/>
        </a:p>
      </dgm:t>
    </dgm:pt>
    <dgm:pt modelId="{8B97A783-D4AC-44FB-B166-3ABDD6A27589}" type="parTrans" cxnId="{D929B87F-9047-4A5F-9973-CF581976F434}">
      <dgm:prSet/>
      <dgm:spPr/>
      <dgm:t>
        <a:bodyPr/>
        <a:lstStyle/>
        <a:p>
          <a:endParaRPr lang="ru-RU"/>
        </a:p>
      </dgm:t>
    </dgm:pt>
    <dgm:pt modelId="{445C15A6-6074-4180-AF88-4F0450DC7779}" type="sibTrans" cxnId="{D929B87F-9047-4A5F-9973-CF581976F434}">
      <dgm:prSet/>
      <dgm:spPr/>
      <dgm:t>
        <a:bodyPr/>
        <a:lstStyle/>
        <a:p>
          <a:endParaRPr lang="ru-RU"/>
        </a:p>
      </dgm:t>
    </dgm:pt>
    <dgm:pt modelId="{7E5B8813-4978-4829-BEDC-AFB62D2C3B60}">
      <dgm:prSet phldrT="[Текст]" custT="1"/>
      <dgm:spPr/>
      <dgm:t>
        <a:bodyPr/>
        <a:lstStyle/>
        <a:p>
          <a:endParaRPr lang="ru-RU" sz="900" dirty="0"/>
        </a:p>
      </dgm:t>
    </dgm:pt>
    <dgm:pt modelId="{D5DF7E6F-CBE2-4242-AACE-61CCC6D7866F}" type="parTrans" cxnId="{CFBEA246-61D3-420C-9CFD-B448F10D493C}">
      <dgm:prSet/>
      <dgm:spPr/>
      <dgm:t>
        <a:bodyPr/>
        <a:lstStyle/>
        <a:p>
          <a:endParaRPr lang="ru-RU"/>
        </a:p>
      </dgm:t>
    </dgm:pt>
    <dgm:pt modelId="{9487B6DF-3564-4854-AFC6-508C3EA99FA9}" type="sibTrans" cxnId="{CFBEA246-61D3-420C-9CFD-B448F10D493C}">
      <dgm:prSet/>
      <dgm:spPr/>
      <dgm:t>
        <a:bodyPr/>
        <a:lstStyle/>
        <a:p>
          <a:endParaRPr lang="ru-RU"/>
        </a:p>
      </dgm:t>
    </dgm:pt>
    <dgm:pt modelId="{8E8BDC20-2F5B-4579-9229-91ED745ED74E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2023 год  -</a:t>
          </a:r>
          <a:endParaRPr lang="ru-RU" sz="900" dirty="0">
            <a:latin typeface="Liberation Serif" pitchFamily="18" charset="0"/>
          </a:endParaRPr>
        </a:p>
      </dgm:t>
    </dgm:pt>
    <dgm:pt modelId="{07BB1B25-C1CB-470B-A995-0E81630650EA}" type="parTrans" cxnId="{EE72E0E8-88B9-4143-A8BC-A3E59D5323F1}">
      <dgm:prSet/>
      <dgm:spPr/>
    </dgm:pt>
    <dgm:pt modelId="{8B62CFB5-C7CE-4B98-9C5D-500EB8535A7E}" type="sibTrans" cxnId="{EE72E0E8-88B9-4143-A8BC-A3E59D5323F1}">
      <dgm:prSet/>
      <dgm:spPr/>
    </dgm:pt>
    <dgm:pt modelId="{A7F25DAF-2499-4C20-812D-9652F1428EDD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2023 год  -</a:t>
          </a:r>
          <a:endParaRPr lang="ru-RU" sz="900" dirty="0">
            <a:latin typeface="Liberation Serif" pitchFamily="18" charset="0"/>
          </a:endParaRPr>
        </a:p>
      </dgm:t>
    </dgm:pt>
    <dgm:pt modelId="{9D62B8BB-74E0-4C69-B440-4C33C5FFD1C8}" type="parTrans" cxnId="{0707F698-07BA-4D14-BAFD-5EFA4688A911}">
      <dgm:prSet/>
      <dgm:spPr/>
    </dgm:pt>
    <dgm:pt modelId="{575159C8-3B3F-4FF0-B849-A51B4382AE40}" type="sibTrans" cxnId="{0707F698-07BA-4D14-BAFD-5EFA4688A911}">
      <dgm:prSet/>
      <dgm:spPr/>
    </dgm:pt>
    <dgm:pt modelId="{35930A67-1BF2-4820-8F94-F2ECFDA6FBF2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2023 год  -  </a:t>
          </a:r>
          <a:endParaRPr lang="ru-RU" sz="900" dirty="0">
            <a:latin typeface="Liberation Serif" pitchFamily="18" charset="0"/>
          </a:endParaRPr>
        </a:p>
      </dgm:t>
    </dgm:pt>
    <dgm:pt modelId="{496E0A47-CAA9-4F6A-BE50-6E52F8E8A19A}" type="parTrans" cxnId="{7FECA64D-FA46-4BBA-8EFE-7FB827CE635E}">
      <dgm:prSet/>
      <dgm:spPr/>
    </dgm:pt>
    <dgm:pt modelId="{EB1B8D8C-1EF0-408A-9810-1AA3F75DB92A}" type="sibTrans" cxnId="{7FECA64D-FA46-4BBA-8EFE-7FB827CE635E}">
      <dgm:prSet/>
      <dgm:spPr/>
    </dgm:pt>
    <dgm:pt modelId="{C3BAC7E5-626E-4797-8213-7B16E857220C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2024 год  -</a:t>
          </a:r>
          <a:endParaRPr lang="ru-RU" sz="900" dirty="0">
            <a:latin typeface="Liberation Serif" pitchFamily="18" charset="0"/>
          </a:endParaRPr>
        </a:p>
      </dgm:t>
    </dgm:pt>
    <dgm:pt modelId="{1255A880-05A0-4631-B2D2-2812F2C5325A}" type="parTrans" cxnId="{94EF292D-5F29-4C42-AD54-7F32DC8DACE7}">
      <dgm:prSet/>
      <dgm:spPr/>
    </dgm:pt>
    <dgm:pt modelId="{043D52B4-B99F-4434-A971-F555F89FF169}" type="sibTrans" cxnId="{94EF292D-5F29-4C42-AD54-7F32DC8DACE7}">
      <dgm:prSet/>
      <dgm:spPr/>
    </dgm:pt>
    <dgm:pt modelId="{6455570D-3FAF-4961-A51E-2E0A6BCA912E}">
      <dgm:prSet phldrT="[Текст]"/>
      <dgm:spPr/>
      <dgm:t>
        <a:bodyPr/>
        <a:lstStyle/>
        <a:p>
          <a:endParaRPr lang="ru-RU" sz="700" dirty="0">
            <a:latin typeface="Liberation Serif" pitchFamily="18" charset="0"/>
          </a:endParaRPr>
        </a:p>
      </dgm:t>
    </dgm:pt>
    <dgm:pt modelId="{0ABDC57F-694A-4FB5-BCA2-564761741347}" type="parTrans" cxnId="{3D15B845-9685-4EA1-8A8A-2A8BB9D5E2F9}">
      <dgm:prSet/>
      <dgm:spPr/>
    </dgm:pt>
    <dgm:pt modelId="{0BC1D1EC-5433-4D06-9930-571AECEA8363}" type="sibTrans" cxnId="{3D15B845-9685-4EA1-8A8A-2A8BB9D5E2F9}">
      <dgm:prSet/>
      <dgm:spPr/>
    </dgm:pt>
    <dgm:pt modelId="{7DE1F6E2-07D6-4478-9B74-983790D25C8D}">
      <dgm:prSet phldrT="[Текст]"/>
      <dgm:spPr/>
      <dgm:t>
        <a:bodyPr/>
        <a:lstStyle/>
        <a:p>
          <a:endParaRPr lang="ru-RU" sz="700" dirty="0"/>
        </a:p>
      </dgm:t>
    </dgm:pt>
    <dgm:pt modelId="{25E5CF78-351E-4010-9042-CA08F757553E}" type="parTrans" cxnId="{299E3B3B-30A4-4308-A081-AAC1DEF6CE9C}">
      <dgm:prSet/>
      <dgm:spPr/>
    </dgm:pt>
    <dgm:pt modelId="{B4CEBE46-FF42-418C-8CF9-1FD46CC52A30}" type="sibTrans" cxnId="{299E3B3B-30A4-4308-A081-AAC1DEF6CE9C}">
      <dgm:prSet/>
      <dgm:spPr/>
    </dgm:pt>
    <dgm:pt modelId="{2B193239-AA02-4D17-9BA4-892D11B9CC5C}">
      <dgm:prSet phldrT="[Текст]"/>
      <dgm:spPr/>
      <dgm:t>
        <a:bodyPr/>
        <a:lstStyle/>
        <a:p>
          <a:endParaRPr lang="ru-RU" sz="700" dirty="0"/>
        </a:p>
      </dgm:t>
    </dgm:pt>
    <dgm:pt modelId="{B71B99F5-D1A5-4FC1-A95B-F4ACD8E41E9A}" type="parTrans" cxnId="{E6B07676-2074-4ADE-B40D-E711FD886F2F}">
      <dgm:prSet/>
      <dgm:spPr/>
    </dgm:pt>
    <dgm:pt modelId="{EA921C34-E117-4F97-88B4-953D34A6B6D1}" type="sibTrans" cxnId="{E6B07676-2074-4ADE-B40D-E711FD886F2F}">
      <dgm:prSet/>
      <dgm:spPr/>
    </dgm:pt>
    <dgm:pt modelId="{162A5759-E4A3-4218-8C08-FA40EBDCC22F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2024 год - </a:t>
          </a:r>
          <a:endParaRPr lang="ru-RU" sz="900" dirty="0">
            <a:latin typeface="Liberation Serif" pitchFamily="18" charset="0"/>
          </a:endParaRPr>
        </a:p>
      </dgm:t>
    </dgm:pt>
    <dgm:pt modelId="{14B20AEB-A8B6-421F-8595-33ECA7D38DC2}" type="parTrans" cxnId="{E5213E84-F92D-4F59-A90F-20836A86BE90}">
      <dgm:prSet/>
      <dgm:spPr/>
    </dgm:pt>
    <dgm:pt modelId="{B44D8BDD-5622-47CA-ADFB-FBE436AEA00C}" type="sibTrans" cxnId="{E5213E84-F92D-4F59-A90F-20836A86BE90}">
      <dgm:prSet/>
      <dgm:spPr/>
    </dgm:pt>
    <dgm:pt modelId="{17011621-8B8E-4E55-8036-031ECC34ED5E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2024 год -  </a:t>
          </a:r>
          <a:endParaRPr lang="ru-RU" sz="900" dirty="0">
            <a:latin typeface="Liberation Serif" pitchFamily="18" charset="0"/>
          </a:endParaRPr>
        </a:p>
      </dgm:t>
    </dgm:pt>
    <dgm:pt modelId="{0CEA8393-0AE0-4525-9D1B-6AE99A1B1ED8}" type="parTrans" cxnId="{E8530C7B-3C9F-4FC1-8702-0DD54F55492A}">
      <dgm:prSet/>
      <dgm:spPr/>
    </dgm:pt>
    <dgm:pt modelId="{CB22BBAA-CF27-48D5-A941-69041D0D530C}" type="sibTrans" cxnId="{E8530C7B-3C9F-4FC1-8702-0DD54F55492A}">
      <dgm:prSet/>
      <dgm:spPr/>
    </dgm:pt>
    <dgm:pt modelId="{CB2E2BE6-DFA4-48FC-ADAB-F4F4E6FF4A12}" type="pres">
      <dgm:prSet presAssocID="{9E22CB5F-F2AB-47B0-A67D-CE30C62D446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C4B4C6-410F-48EC-8E66-D5D80A0E2929}" type="pres">
      <dgm:prSet presAssocID="{E039AD85-9BE5-4B5C-A519-FCD0E860C5FF}" presName="linNode" presStyleCnt="0"/>
      <dgm:spPr/>
    </dgm:pt>
    <dgm:pt modelId="{AAEDA528-902C-4B9D-83E8-8387A78B3244}" type="pres">
      <dgm:prSet presAssocID="{E039AD85-9BE5-4B5C-A519-FCD0E860C5FF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B2C3A3-30F4-43B4-A1C0-036684AEB25E}" type="pres">
      <dgm:prSet presAssocID="{E039AD85-9BE5-4B5C-A519-FCD0E860C5FF}" presName="descendantText" presStyleLbl="alignAccFollowNode1" presStyleIdx="0" presStyleCnt="3" custScaleY="125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DC109-3C7B-4B81-9F60-B35A208ADCBB}" type="pres">
      <dgm:prSet presAssocID="{495B1574-36C1-4D39-812B-98FFCF3C34B1}" presName="sp" presStyleCnt="0"/>
      <dgm:spPr/>
    </dgm:pt>
    <dgm:pt modelId="{FE55DAEA-B57B-4841-A5D0-36CED375C6FA}" type="pres">
      <dgm:prSet presAssocID="{D2A1E79D-AB84-4F88-BD14-3F3F7A67549D}" presName="linNode" presStyleCnt="0"/>
      <dgm:spPr/>
    </dgm:pt>
    <dgm:pt modelId="{C3418461-1E31-4ECA-B72D-BB82E27E36CD}" type="pres">
      <dgm:prSet presAssocID="{D2A1E79D-AB84-4F88-BD14-3F3F7A67549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27011-24B1-4CA8-B3B9-74A7FE994A42}" type="pres">
      <dgm:prSet presAssocID="{D2A1E79D-AB84-4F88-BD14-3F3F7A67549D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7011A9-6E6F-4980-BDB6-61582C9C4925}" type="pres">
      <dgm:prSet presAssocID="{F3C00055-B41F-4A6A-B9BF-AB9FC7F4051D}" presName="sp" presStyleCnt="0"/>
      <dgm:spPr/>
    </dgm:pt>
    <dgm:pt modelId="{423B2172-BAAE-4007-83DA-137981E0A08C}" type="pres">
      <dgm:prSet presAssocID="{AD2C42EF-DF61-4E46-AA2C-A7CC9960BF15}" presName="linNode" presStyleCnt="0"/>
      <dgm:spPr/>
    </dgm:pt>
    <dgm:pt modelId="{9946C893-1591-4E85-9DAE-235EA1639177}" type="pres">
      <dgm:prSet presAssocID="{AD2C42EF-DF61-4E46-AA2C-A7CC9960BF15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A3CB0C-BD2C-4FE2-BE2B-EE21E62669B9}" type="pres">
      <dgm:prSet presAssocID="{AD2C42EF-DF61-4E46-AA2C-A7CC9960BF15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B978A3C-6A3F-45E7-B283-D588467F6810}" srcId="{D2A1E79D-AB84-4F88-BD14-3F3F7A67549D}" destId="{E2F0898B-9F60-435F-B1FA-FE8E4DAB12E8}" srcOrd="1" destOrd="0" parTransId="{E82D0AA7-B21F-4B06-83A2-66D75F8911E1}" sibTransId="{CDC6718A-7808-48D5-AEF5-AAEA57ADEDEA}"/>
    <dgm:cxn modelId="{C6F70651-4087-43D3-892D-1D6B080BC7E6}" type="presOf" srcId="{AD2C42EF-DF61-4E46-AA2C-A7CC9960BF15}" destId="{9946C893-1591-4E85-9DAE-235EA1639177}" srcOrd="0" destOrd="0" presId="urn:microsoft.com/office/officeart/2005/8/layout/vList5"/>
    <dgm:cxn modelId="{EBB2769A-D3DD-4CE8-9A34-5F8895184B25}" type="presOf" srcId="{8E8BDC20-2F5B-4579-9229-91ED745ED74E}" destId="{61B2C3A3-30F4-43B4-A1C0-036684AEB25E}" srcOrd="0" destOrd="9" presId="urn:microsoft.com/office/officeart/2005/8/layout/vList5"/>
    <dgm:cxn modelId="{F770B03B-6440-4E56-AA2F-928D2025E5FA}" type="presOf" srcId="{F2AC42AE-C4EE-4672-B3DB-FDF0FEC380D2}" destId="{BF127011-24B1-4CA8-B3B9-74A7FE994A42}" srcOrd="0" destOrd="0" presId="urn:microsoft.com/office/officeart/2005/8/layout/vList5"/>
    <dgm:cxn modelId="{80D57EFA-122D-4718-AE99-A6BA4AF88E93}" type="presOf" srcId="{2B193239-AA02-4D17-9BA4-892D11B9CC5C}" destId="{61B2C3A3-30F4-43B4-A1C0-036684AEB25E}" srcOrd="0" destOrd="5" presId="urn:microsoft.com/office/officeart/2005/8/layout/vList5"/>
    <dgm:cxn modelId="{AC701ECD-8CA7-4F8B-BF07-DBACF2B21406}" type="presOf" srcId="{52C3E85C-1987-4937-A766-C55346530EAC}" destId="{61B2C3A3-30F4-43B4-A1C0-036684AEB25E}" srcOrd="0" destOrd="2" presId="urn:microsoft.com/office/officeart/2005/8/layout/vList5"/>
    <dgm:cxn modelId="{3D974AFB-823F-422F-932F-E5B97D0D562C}" srcId="{9E22CB5F-F2AB-47B0-A67D-CE30C62D4467}" destId="{D2A1E79D-AB84-4F88-BD14-3F3F7A67549D}" srcOrd="1" destOrd="0" parTransId="{64D08998-7D61-4EF6-975B-6CA3B2EACAF4}" sibTransId="{F3C00055-B41F-4A6A-B9BF-AB9FC7F4051D}"/>
    <dgm:cxn modelId="{7F27601F-F54F-4E85-9B3E-E49E17F2D13B}" type="presOf" srcId="{9E22CB5F-F2AB-47B0-A67D-CE30C62D4467}" destId="{CB2E2BE6-DFA4-48FC-ADAB-F4F4E6FF4A12}" srcOrd="0" destOrd="0" presId="urn:microsoft.com/office/officeart/2005/8/layout/vList5"/>
    <dgm:cxn modelId="{E529690F-A47E-4AD7-8FEE-69287AEB8C67}" type="presOf" srcId="{E039AD85-9BE5-4B5C-A519-FCD0E860C5FF}" destId="{AAEDA528-902C-4B9D-83E8-8387A78B3244}" srcOrd="0" destOrd="0" presId="urn:microsoft.com/office/officeart/2005/8/layout/vList5"/>
    <dgm:cxn modelId="{3498AE4F-DFFF-49E7-BC11-99D871E1FC07}" srcId="{E039AD85-9BE5-4B5C-A519-FCD0E860C5FF}" destId="{52C3E85C-1987-4937-A766-C55346530EAC}" srcOrd="2" destOrd="0" parTransId="{4FADC68C-E264-4ED4-A168-310D7FAADFFB}" sibTransId="{A23032E3-093D-45CF-9860-44C0E06810E9}"/>
    <dgm:cxn modelId="{7EEB359C-74D7-409B-A393-A22EFBC9EFD8}" type="presOf" srcId="{D2A1E79D-AB84-4F88-BD14-3F3F7A67549D}" destId="{C3418461-1E31-4ECA-B72D-BB82E27E36CD}" srcOrd="0" destOrd="0" presId="urn:microsoft.com/office/officeart/2005/8/layout/vList5"/>
    <dgm:cxn modelId="{3D15B845-9685-4EA1-8A8A-2A8BB9D5E2F9}" srcId="{D2A1E79D-AB84-4F88-BD14-3F3F7A67549D}" destId="{6455570D-3FAF-4961-A51E-2E0A6BCA912E}" srcOrd="8" destOrd="0" parTransId="{0ABDC57F-694A-4FB5-BCA2-564761741347}" sibTransId="{0BC1D1EC-5433-4D06-9930-571AECEA8363}"/>
    <dgm:cxn modelId="{D7867CB1-D94D-4861-81B4-71DAD045AB18}" type="presOf" srcId="{17011621-8B8E-4E55-8036-031ECC34ED5E}" destId="{BF127011-24B1-4CA8-B3B9-74A7FE994A42}" srcOrd="0" destOrd="7" presId="urn:microsoft.com/office/officeart/2005/8/layout/vList5"/>
    <dgm:cxn modelId="{37B1426A-E018-4E12-9B25-457FF9A414C0}" srcId="{E039AD85-9BE5-4B5C-A519-FCD0E860C5FF}" destId="{EA27CD16-BBED-45B2-AAD6-3BE2BDC20256}" srcOrd="8" destOrd="0" parTransId="{8831D9FD-8D77-40AD-AAF9-C98393A0E124}" sibTransId="{A6648923-8F49-4722-8F4D-21E03E30E4D6}"/>
    <dgm:cxn modelId="{15167AF8-FF2E-4395-88DC-53A5F6CA6C14}" type="presOf" srcId="{4A86B212-5714-415C-8066-49B12A185E82}" destId="{BF127011-24B1-4CA8-B3B9-74A7FE994A42}" srcOrd="0" destOrd="3" presId="urn:microsoft.com/office/officeart/2005/8/layout/vList5"/>
    <dgm:cxn modelId="{B1528ADE-B280-4F9B-ADBD-E441195AF53A}" srcId="{9E22CB5F-F2AB-47B0-A67D-CE30C62D4467}" destId="{AD2C42EF-DF61-4E46-AA2C-A7CC9960BF15}" srcOrd="2" destOrd="0" parTransId="{6D2E8BEF-61DA-4C5A-A730-A784D28F6E16}" sibTransId="{CC9A112E-9AFE-4C25-9D4D-049DE7713EC8}"/>
    <dgm:cxn modelId="{94EF292D-5F29-4C42-AD54-7F32DC8DACE7}" srcId="{E039AD85-9BE5-4B5C-A519-FCD0E860C5FF}" destId="{C3BAC7E5-626E-4797-8213-7B16E857220C}" srcOrd="10" destOrd="0" parTransId="{1255A880-05A0-4631-B2D2-2812F2C5325A}" sibTransId="{043D52B4-B99F-4434-A971-F555F89FF169}"/>
    <dgm:cxn modelId="{E6B07676-2074-4ADE-B40D-E711FD886F2F}" srcId="{E039AD85-9BE5-4B5C-A519-FCD0E860C5FF}" destId="{2B193239-AA02-4D17-9BA4-892D11B9CC5C}" srcOrd="5" destOrd="0" parTransId="{B71B99F5-D1A5-4FC1-A95B-F4ACD8E41E9A}" sibTransId="{EA921C34-E117-4F97-88B4-953D34A6B6D1}"/>
    <dgm:cxn modelId="{CFBEA246-61D3-420C-9CFD-B448F10D493C}" srcId="{E039AD85-9BE5-4B5C-A519-FCD0E860C5FF}" destId="{7E5B8813-4978-4829-BEDC-AFB62D2C3B60}" srcOrd="6" destOrd="0" parTransId="{D5DF7E6F-CBE2-4242-AACE-61CCC6D7866F}" sibTransId="{9487B6DF-3564-4854-AFC6-508C3EA99FA9}"/>
    <dgm:cxn modelId="{36A56B66-4A17-4470-9EA0-8AE0BD4312CC}" type="presOf" srcId="{C3BAC7E5-626E-4797-8213-7B16E857220C}" destId="{61B2C3A3-30F4-43B4-A1C0-036684AEB25E}" srcOrd="0" destOrd="10" presId="urn:microsoft.com/office/officeart/2005/8/layout/vList5"/>
    <dgm:cxn modelId="{6A1F0B4B-D804-40C7-9FEA-C9059DB5BF35}" srcId="{E039AD85-9BE5-4B5C-A519-FCD0E860C5FF}" destId="{65316561-136B-44D2-A1E1-46EB9E8479CA}" srcOrd="1" destOrd="0" parTransId="{67905967-B501-4534-8726-5ED8B4FBB731}" sibTransId="{453D2577-8D0B-4145-B79F-291E6483F295}"/>
    <dgm:cxn modelId="{F25D4805-73D4-4650-B744-EAF6727D7028}" type="presOf" srcId="{7DE1F6E2-07D6-4478-9B74-983790D25C8D}" destId="{61B2C3A3-30F4-43B4-A1C0-036684AEB25E}" srcOrd="0" destOrd="4" presId="urn:microsoft.com/office/officeart/2005/8/layout/vList5"/>
    <dgm:cxn modelId="{84EC015F-AC41-4BDF-987C-D08D1586942C}" srcId="{D2A1E79D-AB84-4F88-BD14-3F3F7A67549D}" destId="{1D65791E-CEC8-4453-A04A-5E8AF7E30B75}" srcOrd="4" destOrd="0" parTransId="{05283299-3257-4B3C-B427-27490AB688A7}" sibTransId="{F365DE00-9918-4897-A831-BACC545415B3}"/>
    <dgm:cxn modelId="{B5234FD2-4CD9-4790-A867-4A45A7B19AE9}" type="presOf" srcId="{35930A67-1BF2-4820-8F94-F2ECFDA6FBF2}" destId="{4EA3CB0C-BD2C-4FE2-BE2B-EE21E62669B9}" srcOrd="0" destOrd="2" presId="urn:microsoft.com/office/officeart/2005/8/layout/vList5"/>
    <dgm:cxn modelId="{0B485DA5-2068-44C6-AA6E-D1E8A6AF3F21}" type="presOf" srcId="{1D40C3A7-18FA-48C2-853A-42A075C54F61}" destId="{61B2C3A3-30F4-43B4-A1C0-036684AEB25E}" srcOrd="0" destOrd="3" presId="urn:microsoft.com/office/officeart/2005/8/layout/vList5"/>
    <dgm:cxn modelId="{98240362-7106-492F-BE3D-1BEC510357D0}" type="presOf" srcId="{A2DD183C-1F06-4589-8C3B-0E3F6A35D65F}" destId="{4EA3CB0C-BD2C-4FE2-BE2B-EE21E62669B9}" srcOrd="0" destOrd="1" presId="urn:microsoft.com/office/officeart/2005/8/layout/vList5"/>
    <dgm:cxn modelId="{18C05F7D-FEAE-43CE-B188-9213812EA31C}" type="presOf" srcId="{7E5B8813-4978-4829-BEDC-AFB62D2C3B60}" destId="{61B2C3A3-30F4-43B4-A1C0-036684AEB25E}" srcOrd="0" destOrd="6" presId="urn:microsoft.com/office/officeart/2005/8/layout/vList5"/>
    <dgm:cxn modelId="{E22B8E9A-6B68-4D6E-9B9E-AD9D9CDF8878}" srcId="{AD2C42EF-DF61-4E46-AA2C-A7CC9960BF15}" destId="{425528FE-1A5B-45A1-8E28-0FE3A9F49051}" srcOrd="0" destOrd="0" parTransId="{A3913BE6-F060-46E4-ACF4-269DDB8D1D4B}" sibTransId="{4F066005-D173-4B64-812E-91B42FCDE751}"/>
    <dgm:cxn modelId="{48C51B7F-2BC9-4D2F-9272-A887FA062074}" type="presOf" srcId="{E2F0898B-9F60-435F-B1FA-FE8E4DAB12E8}" destId="{BF127011-24B1-4CA8-B3B9-74A7FE994A42}" srcOrd="0" destOrd="1" presId="urn:microsoft.com/office/officeart/2005/8/layout/vList5"/>
    <dgm:cxn modelId="{EE72E0E8-88B9-4143-A8BC-A3E59D5323F1}" srcId="{E039AD85-9BE5-4B5C-A519-FCD0E860C5FF}" destId="{8E8BDC20-2F5B-4579-9229-91ED745ED74E}" srcOrd="9" destOrd="0" parTransId="{07BB1B25-C1CB-470B-A995-0E81630650EA}" sibTransId="{8B62CFB5-C7CE-4B98-9C5D-500EB8535A7E}"/>
    <dgm:cxn modelId="{1B4AAFF9-02E4-4CF9-88F7-8C3651974BBF}" srcId="{E039AD85-9BE5-4B5C-A519-FCD0E860C5FF}" destId="{1D40C3A7-18FA-48C2-853A-42A075C54F61}" srcOrd="3" destOrd="0" parTransId="{0E830344-AB68-4EAA-9F66-E452559F1BAC}" sibTransId="{1EA5A3F0-B86B-4216-B7EF-85B42ABA5837}"/>
    <dgm:cxn modelId="{E8530C7B-3C9F-4FC1-8702-0DD54F55492A}" srcId="{D2A1E79D-AB84-4F88-BD14-3F3F7A67549D}" destId="{17011621-8B8E-4E55-8036-031ECC34ED5E}" srcOrd="7" destOrd="0" parTransId="{0CEA8393-0AE0-4525-9D1B-6AE99A1B1ED8}" sibTransId="{CB22BBAA-CF27-48D5-A941-69041D0D530C}"/>
    <dgm:cxn modelId="{BC5420BF-AB8E-4209-98EB-64D17DCEAD4E}" type="presOf" srcId="{1D65791E-CEC8-4453-A04A-5E8AF7E30B75}" destId="{BF127011-24B1-4CA8-B3B9-74A7FE994A42}" srcOrd="0" destOrd="4" presId="urn:microsoft.com/office/officeart/2005/8/layout/vList5"/>
    <dgm:cxn modelId="{914080F6-3A9B-45F7-B93A-8B9735F29A57}" type="presOf" srcId="{BA60FDFA-5F88-4904-924E-B419DE16578A}" destId="{61B2C3A3-30F4-43B4-A1C0-036684AEB25E}" srcOrd="0" destOrd="0" presId="urn:microsoft.com/office/officeart/2005/8/layout/vList5"/>
    <dgm:cxn modelId="{299E3B3B-30A4-4308-A081-AAC1DEF6CE9C}" srcId="{E039AD85-9BE5-4B5C-A519-FCD0E860C5FF}" destId="{7DE1F6E2-07D6-4478-9B74-983790D25C8D}" srcOrd="4" destOrd="0" parTransId="{25E5CF78-351E-4010-9042-CA08F757553E}" sibTransId="{B4CEBE46-FF42-418C-8CF9-1FD46CC52A30}"/>
    <dgm:cxn modelId="{1F0499F5-910F-4376-8B32-9E2D568CCFF1}" srcId="{E039AD85-9BE5-4B5C-A519-FCD0E860C5FF}" destId="{BA60FDFA-5F88-4904-924E-B419DE16578A}" srcOrd="0" destOrd="0" parTransId="{65B83DB8-7B3E-4692-AA97-69A9D4BA7F08}" sibTransId="{13213D91-91C5-4A1E-98D0-D5F5B60FC509}"/>
    <dgm:cxn modelId="{5A315E09-F228-455A-A974-6DDA07278EC6}" type="presOf" srcId="{425528FE-1A5B-45A1-8E28-0FE3A9F49051}" destId="{4EA3CB0C-BD2C-4FE2-BE2B-EE21E62669B9}" srcOrd="0" destOrd="0" presId="urn:microsoft.com/office/officeart/2005/8/layout/vList5"/>
    <dgm:cxn modelId="{60862E68-AE09-4C9D-91D3-6D8816BE5F2E}" type="presOf" srcId="{EA27CD16-BBED-45B2-AAD6-3BE2BDC20256}" destId="{61B2C3A3-30F4-43B4-A1C0-036684AEB25E}" srcOrd="0" destOrd="8" presId="urn:microsoft.com/office/officeart/2005/8/layout/vList5"/>
    <dgm:cxn modelId="{B865C571-1385-4274-AA0D-AC943202A2E4}" type="presOf" srcId="{CD71DCE2-0FEC-49E8-8FC2-63B687DAF02A}" destId="{61B2C3A3-30F4-43B4-A1C0-036684AEB25E}" srcOrd="0" destOrd="7" presId="urn:microsoft.com/office/officeart/2005/8/layout/vList5"/>
    <dgm:cxn modelId="{5F037273-5A33-4438-8A4E-13F15BF1E190}" type="presOf" srcId="{65316561-136B-44D2-A1E1-46EB9E8479CA}" destId="{61B2C3A3-30F4-43B4-A1C0-036684AEB25E}" srcOrd="0" destOrd="1" presId="urn:microsoft.com/office/officeart/2005/8/layout/vList5"/>
    <dgm:cxn modelId="{D929B87F-9047-4A5F-9973-CF581976F434}" srcId="{D2A1E79D-AB84-4F88-BD14-3F3F7A67549D}" destId="{4A86B212-5714-415C-8066-49B12A185E82}" srcOrd="3" destOrd="0" parTransId="{8B97A783-D4AC-44FB-B166-3ABDD6A27589}" sibTransId="{445C15A6-6074-4180-AF88-4F0450DC7779}"/>
    <dgm:cxn modelId="{2A790556-68FC-47A2-92D9-9115295FB3A5}" srcId="{D2A1E79D-AB84-4F88-BD14-3F3F7A67549D}" destId="{20097CDF-432A-40AB-A63E-F576C0B5364E}" srcOrd="5" destOrd="0" parTransId="{92F7D1EC-CD9B-4417-BD97-D7BEC8AC9482}" sibTransId="{7174D92D-89B4-48F9-BB6F-7CC9A89C24BD}"/>
    <dgm:cxn modelId="{2574D63E-3209-42BB-BE6D-8117B91FEF77}" type="presOf" srcId="{A7F25DAF-2499-4C20-812D-9652F1428EDD}" destId="{BF127011-24B1-4CA8-B3B9-74A7FE994A42}" srcOrd="0" destOrd="6" presId="urn:microsoft.com/office/officeart/2005/8/layout/vList5"/>
    <dgm:cxn modelId="{6B02C560-D0CA-4E41-AF44-EE514ECD3444}" srcId="{9E22CB5F-F2AB-47B0-A67D-CE30C62D4467}" destId="{E039AD85-9BE5-4B5C-A519-FCD0E860C5FF}" srcOrd="0" destOrd="0" parTransId="{230E3B39-DF95-4AC9-BBA0-692DC0B4D341}" sibTransId="{495B1574-36C1-4D39-812B-98FFCF3C34B1}"/>
    <dgm:cxn modelId="{274200F6-5CF5-4E10-B57F-758401973250}" srcId="{AD2C42EF-DF61-4E46-AA2C-A7CC9960BF15}" destId="{A2DD183C-1F06-4589-8C3B-0E3F6A35D65F}" srcOrd="1" destOrd="0" parTransId="{655C3FC8-87F7-40FB-B9FA-A97D06EDECAB}" sibTransId="{3AD1A15B-3BA8-44F0-BCE2-D919DEC696FC}"/>
    <dgm:cxn modelId="{E5213E84-F92D-4F59-A90F-20836A86BE90}" srcId="{AD2C42EF-DF61-4E46-AA2C-A7CC9960BF15}" destId="{162A5759-E4A3-4218-8C08-FA40EBDCC22F}" srcOrd="3" destOrd="0" parTransId="{14B20AEB-A8B6-421F-8595-33ECA7D38DC2}" sibTransId="{B44D8BDD-5622-47CA-ADFB-FBE436AEA00C}"/>
    <dgm:cxn modelId="{9AFA5E07-99AF-4B6B-AF76-012C91A5A9D6}" type="presOf" srcId="{20097CDF-432A-40AB-A63E-F576C0B5364E}" destId="{BF127011-24B1-4CA8-B3B9-74A7FE994A42}" srcOrd="0" destOrd="5" presId="urn:microsoft.com/office/officeart/2005/8/layout/vList5"/>
    <dgm:cxn modelId="{7FECA64D-FA46-4BBA-8EFE-7FB827CE635E}" srcId="{AD2C42EF-DF61-4E46-AA2C-A7CC9960BF15}" destId="{35930A67-1BF2-4820-8F94-F2ECFDA6FBF2}" srcOrd="2" destOrd="0" parTransId="{496E0A47-CAA9-4F6A-BE50-6E52F8E8A19A}" sibTransId="{EB1B8D8C-1EF0-408A-9810-1AA3F75DB92A}"/>
    <dgm:cxn modelId="{9666A8E6-1AC5-4CE9-9061-5706D519D495}" srcId="{E039AD85-9BE5-4B5C-A519-FCD0E860C5FF}" destId="{CD71DCE2-0FEC-49E8-8FC2-63B687DAF02A}" srcOrd="7" destOrd="0" parTransId="{94CE546B-28A8-4F04-AF95-7112986BDF89}" sibTransId="{CECB5CE9-0363-446E-ADC9-779C451CD8B7}"/>
    <dgm:cxn modelId="{E97781B7-E44D-4002-ACE9-AE8490DE2657}" type="presOf" srcId="{6455570D-3FAF-4961-A51E-2E0A6BCA912E}" destId="{BF127011-24B1-4CA8-B3B9-74A7FE994A42}" srcOrd="0" destOrd="8" presId="urn:microsoft.com/office/officeart/2005/8/layout/vList5"/>
    <dgm:cxn modelId="{0707F698-07BA-4D14-BAFD-5EFA4688A911}" srcId="{D2A1E79D-AB84-4F88-BD14-3F3F7A67549D}" destId="{A7F25DAF-2499-4C20-812D-9652F1428EDD}" srcOrd="6" destOrd="0" parTransId="{9D62B8BB-74E0-4C69-B440-4C33C5FFD1C8}" sibTransId="{575159C8-3B3F-4FF0-B849-A51B4382AE40}"/>
    <dgm:cxn modelId="{19F2DCC8-538C-46DF-8228-3757EDC0C04B}" srcId="{D2A1E79D-AB84-4F88-BD14-3F3F7A67549D}" destId="{F2AC42AE-C4EE-4672-B3DB-FDF0FEC380D2}" srcOrd="0" destOrd="0" parTransId="{4A486929-24FE-4829-A53E-9F73EAC8260B}" sibTransId="{4DA08C10-EC67-4BF6-A03B-F0644E7A05E1}"/>
    <dgm:cxn modelId="{C793C467-28E9-402A-B8E5-16F76534F4AD}" srcId="{D2A1E79D-AB84-4F88-BD14-3F3F7A67549D}" destId="{0D096982-0D3C-44F4-87E3-776BDBBED9AB}" srcOrd="2" destOrd="0" parTransId="{097EDB1C-4E3E-447F-A1A4-98EC955B9337}" sibTransId="{34D17FBE-0C4C-43C4-9848-4F504FC368FC}"/>
    <dgm:cxn modelId="{4C2D54CE-9726-41E6-8F87-D0DB91266831}" type="presOf" srcId="{162A5759-E4A3-4218-8C08-FA40EBDCC22F}" destId="{4EA3CB0C-BD2C-4FE2-BE2B-EE21E62669B9}" srcOrd="0" destOrd="3" presId="urn:microsoft.com/office/officeart/2005/8/layout/vList5"/>
    <dgm:cxn modelId="{305FD2E3-2BDC-404F-AAE9-C31CE91974AD}" type="presOf" srcId="{0D096982-0D3C-44F4-87E3-776BDBBED9AB}" destId="{BF127011-24B1-4CA8-B3B9-74A7FE994A42}" srcOrd="0" destOrd="2" presId="urn:microsoft.com/office/officeart/2005/8/layout/vList5"/>
    <dgm:cxn modelId="{4A406A7F-82FB-4EDD-8933-1002050C4882}" type="presParOf" srcId="{CB2E2BE6-DFA4-48FC-ADAB-F4F4E6FF4A12}" destId="{44C4B4C6-410F-48EC-8E66-D5D80A0E2929}" srcOrd="0" destOrd="0" presId="urn:microsoft.com/office/officeart/2005/8/layout/vList5"/>
    <dgm:cxn modelId="{E9731544-61E1-4F1E-9C2A-A57251F96737}" type="presParOf" srcId="{44C4B4C6-410F-48EC-8E66-D5D80A0E2929}" destId="{AAEDA528-902C-4B9D-83E8-8387A78B3244}" srcOrd="0" destOrd="0" presId="urn:microsoft.com/office/officeart/2005/8/layout/vList5"/>
    <dgm:cxn modelId="{E843AFE1-E928-4CF6-AB9F-D518259AD099}" type="presParOf" srcId="{44C4B4C6-410F-48EC-8E66-D5D80A0E2929}" destId="{61B2C3A3-30F4-43B4-A1C0-036684AEB25E}" srcOrd="1" destOrd="0" presId="urn:microsoft.com/office/officeart/2005/8/layout/vList5"/>
    <dgm:cxn modelId="{801F9A04-D733-4106-ACA7-86DF1F0F3396}" type="presParOf" srcId="{CB2E2BE6-DFA4-48FC-ADAB-F4F4E6FF4A12}" destId="{A35DC109-3C7B-4B81-9F60-B35A208ADCBB}" srcOrd="1" destOrd="0" presId="urn:microsoft.com/office/officeart/2005/8/layout/vList5"/>
    <dgm:cxn modelId="{9A9C54D0-1784-4245-B003-D56F8F185DD8}" type="presParOf" srcId="{CB2E2BE6-DFA4-48FC-ADAB-F4F4E6FF4A12}" destId="{FE55DAEA-B57B-4841-A5D0-36CED375C6FA}" srcOrd="2" destOrd="0" presId="urn:microsoft.com/office/officeart/2005/8/layout/vList5"/>
    <dgm:cxn modelId="{80FF20EA-A4BA-40D6-8838-BC9B00EAA9BC}" type="presParOf" srcId="{FE55DAEA-B57B-4841-A5D0-36CED375C6FA}" destId="{C3418461-1E31-4ECA-B72D-BB82E27E36CD}" srcOrd="0" destOrd="0" presId="urn:microsoft.com/office/officeart/2005/8/layout/vList5"/>
    <dgm:cxn modelId="{5B20402C-59D7-4918-B3D6-94D142088D10}" type="presParOf" srcId="{FE55DAEA-B57B-4841-A5D0-36CED375C6FA}" destId="{BF127011-24B1-4CA8-B3B9-74A7FE994A42}" srcOrd="1" destOrd="0" presId="urn:microsoft.com/office/officeart/2005/8/layout/vList5"/>
    <dgm:cxn modelId="{2F21F9ED-F45F-4156-A379-BF7F4A38A507}" type="presParOf" srcId="{CB2E2BE6-DFA4-48FC-ADAB-F4F4E6FF4A12}" destId="{077011A9-6E6F-4980-BDB6-61582C9C4925}" srcOrd="3" destOrd="0" presId="urn:microsoft.com/office/officeart/2005/8/layout/vList5"/>
    <dgm:cxn modelId="{CA079FA7-1A65-4E09-8FD6-4B70A9346CF9}" type="presParOf" srcId="{CB2E2BE6-DFA4-48FC-ADAB-F4F4E6FF4A12}" destId="{423B2172-BAAE-4007-83DA-137981E0A08C}" srcOrd="4" destOrd="0" presId="urn:microsoft.com/office/officeart/2005/8/layout/vList5"/>
    <dgm:cxn modelId="{18347858-238C-4D82-BDEE-0DFD42156859}" type="presParOf" srcId="{423B2172-BAAE-4007-83DA-137981E0A08C}" destId="{9946C893-1591-4E85-9DAE-235EA1639177}" srcOrd="0" destOrd="0" presId="urn:microsoft.com/office/officeart/2005/8/layout/vList5"/>
    <dgm:cxn modelId="{220BA614-26FF-4938-8F28-68BED40F7B4D}" type="presParOf" srcId="{423B2172-BAAE-4007-83DA-137981E0A08C}" destId="{4EA3CB0C-BD2C-4FE2-BE2B-EE21E62669B9}" srcOrd="1" destOrd="0" presId="urn:microsoft.com/office/officeart/2005/8/layout/vList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26FF81F-9D20-4033-BD07-4F3FD4ECEF9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2335EA-A491-4F7F-89FB-00BF484642F7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Размещение информации на официальном сайте Управления социальной политики № 23</a:t>
          </a:r>
          <a:endParaRPr lang="ru-RU" sz="1100" dirty="0">
            <a:solidFill>
              <a:srgbClr val="7030A0"/>
            </a:solidFill>
            <a:latin typeface="Liberation Serif" pitchFamily="18" charset="0"/>
          </a:endParaRPr>
        </a:p>
      </dgm:t>
    </dgm:pt>
    <dgm:pt modelId="{1A4B4F5D-438C-4672-8874-E051E1E1E680}" type="parTrans" cxnId="{75D55FBA-AB32-4D03-98A4-E8548460834D}">
      <dgm:prSet/>
      <dgm:spPr/>
      <dgm:t>
        <a:bodyPr/>
        <a:lstStyle/>
        <a:p>
          <a:endParaRPr lang="ru-RU"/>
        </a:p>
      </dgm:t>
    </dgm:pt>
    <dgm:pt modelId="{2B363481-156A-43FA-B942-140B181C39E4}" type="sibTrans" cxnId="{75D55FBA-AB32-4D03-98A4-E8548460834D}">
      <dgm:prSet/>
      <dgm:spPr/>
      <dgm:t>
        <a:bodyPr/>
        <a:lstStyle/>
        <a:p>
          <a:endParaRPr lang="ru-RU"/>
        </a:p>
      </dgm:t>
    </dgm:pt>
    <dgm:pt modelId="{C44E44CB-A939-4222-8954-6D344277C8A1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Размещение информации на информационном стенде Управления социальной политики № 23</a:t>
          </a:r>
          <a:endParaRPr lang="ru-RU" sz="1100" dirty="0">
            <a:solidFill>
              <a:srgbClr val="7030A0"/>
            </a:solidFill>
            <a:latin typeface="Liberation Serif" pitchFamily="18" charset="0"/>
          </a:endParaRPr>
        </a:p>
      </dgm:t>
    </dgm:pt>
    <dgm:pt modelId="{961D1E49-A21B-4829-8FA1-E689FCCBC69F}" type="parTrans" cxnId="{D764DC24-E077-486D-90D0-8804A2616146}">
      <dgm:prSet/>
      <dgm:spPr/>
      <dgm:t>
        <a:bodyPr/>
        <a:lstStyle/>
        <a:p>
          <a:endParaRPr lang="ru-RU"/>
        </a:p>
      </dgm:t>
    </dgm:pt>
    <dgm:pt modelId="{02E5549C-97E0-400E-ADC3-AACCB5287DBB}" type="sibTrans" cxnId="{D764DC24-E077-486D-90D0-8804A2616146}">
      <dgm:prSet/>
      <dgm:spPr/>
      <dgm:t>
        <a:bodyPr/>
        <a:lstStyle/>
        <a:p>
          <a:endParaRPr lang="ru-RU"/>
        </a:p>
      </dgm:t>
    </dgm:pt>
    <dgm:pt modelId="{344B557D-6693-4884-891E-F71F56CD11A4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Публикация статей в районных средствах массовой информации</a:t>
          </a:r>
          <a:endParaRPr lang="ru-RU" sz="1100" dirty="0">
            <a:solidFill>
              <a:srgbClr val="7030A0"/>
            </a:solidFill>
            <a:latin typeface="Liberation Serif" pitchFamily="18" charset="0"/>
          </a:endParaRPr>
        </a:p>
      </dgm:t>
    </dgm:pt>
    <dgm:pt modelId="{0CF78CE1-985B-48F7-ABFB-DE1A062982F3}" type="parTrans" cxnId="{3C746F05-6EF4-4D88-A657-F6533F9A695B}">
      <dgm:prSet/>
      <dgm:spPr/>
      <dgm:t>
        <a:bodyPr/>
        <a:lstStyle/>
        <a:p>
          <a:endParaRPr lang="ru-RU"/>
        </a:p>
      </dgm:t>
    </dgm:pt>
    <dgm:pt modelId="{AE1C59F5-40AF-42FF-8BF3-F7B35EFFE149}" type="sibTrans" cxnId="{3C746F05-6EF4-4D88-A657-F6533F9A695B}">
      <dgm:prSet/>
      <dgm:spPr/>
      <dgm:t>
        <a:bodyPr/>
        <a:lstStyle/>
        <a:p>
          <a:endParaRPr lang="ru-RU"/>
        </a:p>
      </dgm:t>
    </dgm:pt>
    <dgm:pt modelId="{06F7EE54-63F8-4DBD-B4DB-19D2F916C934}" type="pres">
      <dgm:prSet presAssocID="{F26FF81F-9D20-4033-BD07-4F3FD4ECEF9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CDD760-9832-4CF1-97E4-655B91711997}" type="pres">
      <dgm:prSet presAssocID="{1B2335EA-A491-4F7F-89FB-00BF484642F7}" presName="node" presStyleLbl="node1" presStyleIdx="0" presStyleCnt="3" custScaleX="30462" custScaleY="24441" custLinFactNeighborX="1093" custLinFactNeighborY="-64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3CCC4A-912C-4759-B0D2-7A64F03A8AE2}" type="pres">
      <dgm:prSet presAssocID="{2B363481-156A-43FA-B942-140B181C39E4}" presName="sibTrans" presStyleCnt="0"/>
      <dgm:spPr/>
    </dgm:pt>
    <dgm:pt modelId="{97887639-A99A-4B70-9241-EB9EF95C37FF}" type="pres">
      <dgm:prSet presAssocID="{C44E44CB-A939-4222-8954-6D344277C8A1}" presName="node" presStyleLbl="node1" presStyleIdx="1" presStyleCnt="3" custScaleX="31568" custScaleY="24525" custLinFactNeighborX="-3452" custLinFactNeighborY="-64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E42D5F-FA46-4025-B228-09974870AAB8}" type="pres">
      <dgm:prSet presAssocID="{02E5549C-97E0-400E-ADC3-AACCB5287DBB}" presName="sibTrans" presStyleCnt="0"/>
      <dgm:spPr/>
    </dgm:pt>
    <dgm:pt modelId="{88CCEA6E-65F0-45F7-AE3A-65F2B486BD37}" type="pres">
      <dgm:prSet presAssocID="{344B557D-6693-4884-891E-F71F56CD11A4}" presName="node" presStyleLbl="node1" presStyleIdx="2" presStyleCnt="3" custScaleX="22295" custScaleY="26193" custLinFactNeighborX="-10225" custLinFactNeighborY="-74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14B5134-1941-49DB-A08E-20EABACF1BE9}" type="presOf" srcId="{C44E44CB-A939-4222-8954-6D344277C8A1}" destId="{97887639-A99A-4B70-9241-EB9EF95C37FF}" srcOrd="0" destOrd="0" presId="urn:microsoft.com/office/officeart/2005/8/layout/default"/>
    <dgm:cxn modelId="{8F1C8150-78D9-4749-853C-3C0BE230227C}" type="presOf" srcId="{344B557D-6693-4884-891E-F71F56CD11A4}" destId="{88CCEA6E-65F0-45F7-AE3A-65F2B486BD37}" srcOrd="0" destOrd="0" presId="urn:microsoft.com/office/officeart/2005/8/layout/default"/>
    <dgm:cxn modelId="{75D55FBA-AB32-4D03-98A4-E8548460834D}" srcId="{F26FF81F-9D20-4033-BD07-4F3FD4ECEF91}" destId="{1B2335EA-A491-4F7F-89FB-00BF484642F7}" srcOrd="0" destOrd="0" parTransId="{1A4B4F5D-438C-4672-8874-E051E1E1E680}" sibTransId="{2B363481-156A-43FA-B942-140B181C39E4}"/>
    <dgm:cxn modelId="{CB1519C2-E8FB-4398-A6D6-24B05063D78C}" type="presOf" srcId="{F26FF81F-9D20-4033-BD07-4F3FD4ECEF91}" destId="{06F7EE54-63F8-4DBD-B4DB-19D2F916C934}" srcOrd="0" destOrd="0" presId="urn:microsoft.com/office/officeart/2005/8/layout/default"/>
    <dgm:cxn modelId="{C700639B-BC93-4721-8733-D0E55A3644D8}" type="presOf" srcId="{1B2335EA-A491-4F7F-89FB-00BF484642F7}" destId="{3DCDD760-9832-4CF1-97E4-655B91711997}" srcOrd="0" destOrd="0" presId="urn:microsoft.com/office/officeart/2005/8/layout/default"/>
    <dgm:cxn modelId="{3C746F05-6EF4-4D88-A657-F6533F9A695B}" srcId="{F26FF81F-9D20-4033-BD07-4F3FD4ECEF91}" destId="{344B557D-6693-4884-891E-F71F56CD11A4}" srcOrd="2" destOrd="0" parTransId="{0CF78CE1-985B-48F7-ABFB-DE1A062982F3}" sibTransId="{AE1C59F5-40AF-42FF-8BF3-F7B35EFFE149}"/>
    <dgm:cxn modelId="{D764DC24-E077-486D-90D0-8804A2616146}" srcId="{F26FF81F-9D20-4033-BD07-4F3FD4ECEF91}" destId="{C44E44CB-A939-4222-8954-6D344277C8A1}" srcOrd="1" destOrd="0" parTransId="{961D1E49-A21B-4829-8FA1-E689FCCBC69F}" sibTransId="{02E5549C-97E0-400E-ADC3-AACCB5287DBB}"/>
    <dgm:cxn modelId="{E7F0518A-65FE-4FB3-8A4E-863869A91CBE}" type="presParOf" srcId="{06F7EE54-63F8-4DBD-B4DB-19D2F916C934}" destId="{3DCDD760-9832-4CF1-97E4-655B91711997}" srcOrd="0" destOrd="0" presId="urn:microsoft.com/office/officeart/2005/8/layout/default"/>
    <dgm:cxn modelId="{BF3A0849-0AE6-4347-B3A6-819873C98BCF}" type="presParOf" srcId="{06F7EE54-63F8-4DBD-B4DB-19D2F916C934}" destId="{063CCC4A-912C-4759-B0D2-7A64F03A8AE2}" srcOrd="1" destOrd="0" presId="urn:microsoft.com/office/officeart/2005/8/layout/default"/>
    <dgm:cxn modelId="{96969ADE-31CB-4DD7-927F-2CBC41DB748D}" type="presParOf" srcId="{06F7EE54-63F8-4DBD-B4DB-19D2F916C934}" destId="{97887639-A99A-4B70-9241-EB9EF95C37FF}" srcOrd="2" destOrd="0" presId="urn:microsoft.com/office/officeart/2005/8/layout/default"/>
    <dgm:cxn modelId="{0262AE46-F6C4-436D-BE04-FA71810E0E40}" type="presParOf" srcId="{06F7EE54-63F8-4DBD-B4DB-19D2F916C934}" destId="{5AE42D5F-FA46-4025-B228-09974870AAB8}" srcOrd="3" destOrd="0" presId="urn:microsoft.com/office/officeart/2005/8/layout/default"/>
    <dgm:cxn modelId="{F3CA2B35-C90A-4BCC-AEBC-C5AE91C3502A}" type="presParOf" srcId="{06F7EE54-63F8-4DBD-B4DB-19D2F916C934}" destId="{88CCEA6E-65F0-45F7-AE3A-65F2B486BD37}" srcOrd="4" destOrd="0" presId="urn:microsoft.com/office/officeart/2005/8/layout/default"/>
  </dgm:cxnLst>
  <dgm:bg/>
  <dgm:whole/>
  <dgm:extLst>
    <a:ext uri="http://schemas.microsoft.com/office/drawing/2008/diagram">
      <dsp:dataModelExt xmlns=""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5F249BF-5F85-46BE-AD8F-8CA37E49D43C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9B89109-E194-4CAA-9788-3D16E28EC962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В письменном виде 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2FB29622-0109-4475-AFFE-2DFD54E26E4C}" type="par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B9C8CF-DBBB-4078-8F68-1C073A01F66A}" type="sib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54D828-D6ED-44DF-930F-0B9A2EFCE064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В электронном виде на официальном сайте в сети Интернет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0EAF9FF8-728C-4E68-99AE-59825CF1A68E}" type="par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D3AC5-15E3-4BD4-9C1C-D58483A5262D}" type="sib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540A98-175E-49DF-92A0-491834D171AE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По «телефону доверия» по вопросам противодействия коррупции +7 (343) 349-38-33</a:t>
          </a:r>
        </a:p>
      </dgm:t>
    </dgm:pt>
    <dgm:pt modelId="{5D66846C-33FE-4689-BEBB-07D3BC2DC978}" type="par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EF234B-7F8C-4F84-8CB8-A6EA5963DD44}" type="sib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B2624-12F6-45B0-885D-3BE564034B63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На личном приеме граждан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EF47F68F-7B39-430B-B879-3C2F92CF220D}" type="par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E41FAA-B412-44BB-92B5-F0E105FD1DD2}" type="sib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779955-A4EB-4B8B-BA42-B228CE3D44CA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2E6F4A54-E5DB-4E39-A7B2-4E54624312E3}" type="parTrans" cxnId="{C5A368DE-B8D6-4B77-9FDD-3B5A4D852AF9}">
      <dgm:prSet/>
      <dgm:spPr/>
      <dgm:t>
        <a:bodyPr/>
        <a:lstStyle/>
        <a:p>
          <a:endParaRPr lang="ru-RU"/>
        </a:p>
      </dgm:t>
    </dgm:pt>
    <dgm:pt modelId="{2501EB83-DD11-46D1-B6F4-44BFA1007F73}" type="sibTrans" cxnId="{C5A368DE-B8D6-4B77-9FDD-3B5A4D852AF9}">
      <dgm:prSet/>
      <dgm:spPr/>
      <dgm:t>
        <a:bodyPr/>
        <a:lstStyle/>
        <a:p>
          <a:endParaRPr lang="ru-RU"/>
        </a:p>
      </dgm:t>
    </dgm:pt>
    <dgm:pt modelId="{1F4CF7A4-D843-47A8-B874-3DB54ABFA21E}" type="pres">
      <dgm:prSet presAssocID="{85F249BF-5F85-46BE-AD8F-8CA37E49D43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88CE419-C7B4-4FD6-9667-0829CBC83A5B}" type="pres">
      <dgm:prSet presAssocID="{85F249BF-5F85-46BE-AD8F-8CA37E49D43C}" presName="Name1" presStyleCnt="0"/>
      <dgm:spPr/>
    </dgm:pt>
    <dgm:pt modelId="{FF04EC52-2C34-4D4F-9520-CCBBEEAE9CFA}" type="pres">
      <dgm:prSet presAssocID="{85F249BF-5F85-46BE-AD8F-8CA37E49D43C}" presName="cycle" presStyleCnt="0"/>
      <dgm:spPr/>
    </dgm:pt>
    <dgm:pt modelId="{7ADB44E8-3DA2-460D-B18D-1D9C3BECD631}" type="pres">
      <dgm:prSet presAssocID="{85F249BF-5F85-46BE-AD8F-8CA37E49D43C}" presName="srcNode" presStyleLbl="node1" presStyleIdx="0" presStyleCnt="5"/>
      <dgm:spPr/>
    </dgm:pt>
    <dgm:pt modelId="{CC4F245E-1BFA-4864-A41B-1DF74D93FC34}" type="pres">
      <dgm:prSet presAssocID="{85F249BF-5F85-46BE-AD8F-8CA37E49D43C}" presName="conn" presStyleLbl="parChTrans1D2" presStyleIdx="0" presStyleCnt="1"/>
      <dgm:spPr/>
      <dgm:t>
        <a:bodyPr/>
        <a:lstStyle/>
        <a:p>
          <a:endParaRPr lang="ru-RU"/>
        </a:p>
      </dgm:t>
    </dgm:pt>
    <dgm:pt modelId="{29F2312C-ADB3-43BB-AEB7-26518A3862F5}" type="pres">
      <dgm:prSet presAssocID="{85F249BF-5F85-46BE-AD8F-8CA37E49D43C}" presName="extraNode" presStyleLbl="node1" presStyleIdx="0" presStyleCnt="5"/>
      <dgm:spPr/>
    </dgm:pt>
    <dgm:pt modelId="{05F1B1AD-6947-4113-8FED-982FF057B814}" type="pres">
      <dgm:prSet presAssocID="{85F249BF-5F85-46BE-AD8F-8CA37E49D43C}" presName="dstNode" presStyleLbl="node1" presStyleIdx="0" presStyleCnt="5"/>
      <dgm:spPr/>
    </dgm:pt>
    <dgm:pt modelId="{07DD1142-4140-4432-B33F-5CDB83D84965}" type="pres">
      <dgm:prSet presAssocID="{A9B89109-E194-4CAA-9788-3D16E28EC962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DAC53-F16C-4377-B842-FB4D1D278E60}" type="pres">
      <dgm:prSet presAssocID="{A9B89109-E194-4CAA-9788-3D16E28EC962}" presName="accent_1" presStyleCnt="0"/>
      <dgm:spPr/>
    </dgm:pt>
    <dgm:pt modelId="{F0DD063C-10F2-444C-A3F8-40B5294FB4FE}" type="pres">
      <dgm:prSet presAssocID="{A9B89109-E194-4CAA-9788-3D16E28EC962}" presName="accentRepeatNode" presStyleLbl="solidFgAcc1" presStyleIdx="0" presStyleCnt="5"/>
      <dgm:spPr>
        <a:solidFill>
          <a:schemeClr val="accent4"/>
        </a:solidFill>
        <a:ln>
          <a:solidFill>
            <a:schemeClr val="accent3"/>
          </a:solidFill>
        </a:ln>
      </dgm:spPr>
      <dgm:t>
        <a:bodyPr/>
        <a:lstStyle/>
        <a:p>
          <a:endParaRPr lang="ru-RU"/>
        </a:p>
      </dgm:t>
    </dgm:pt>
    <dgm:pt modelId="{24D41B68-8B2C-4A0D-9AF5-156554DA25F3}" type="pres">
      <dgm:prSet presAssocID="{F954D828-D6ED-44DF-930F-0B9A2EFCE064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53F31-FA2D-4B5E-B22C-0D853E011DD4}" type="pres">
      <dgm:prSet presAssocID="{F954D828-D6ED-44DF-930F-0B9A2EFCE064}" presName="accent_2" presStyleCnt="0"/>
      <dgm:spPr/>
    </dgm:pt>
    <dgm:pt modelId="{49E1EE34-3E18-4171-BCBC-889CE3109EFC}" type="pres">
      <dgm:prSet presAssocID="{F954D828-D6ED-44DF-930F-0B9A2EFCE064}" presName="accentRepeatNode" presStyleLbl="solidFgAcc1" presStyleIdx="1" presStyleCnt="5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B7AC7935-7530-45A0-8AFD-6A3FD15F4957}" type="pres">
      <dgm:prSet presAssocID="{EA540A98-175E-49DF-92A0-491834D171AE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7096F9-C750-4F74-BC2B-840336F4C02F}" type="pres">
      <dgm:prSet presAssocID="{EA540A98-175E-49DF-92A0-491834D171AE}" presName="accent_3" presStyleCnt="0"/>
      <dgm:spPr/>
    </dgm:pt>
    <dgm:pt modelId="{F31C1C6E-8391-4AE7-8AD2-9E82A3E4FDB1}" type="pres">
      <dgm:prSet presAssocID="{EA540A98-175E-49DF-92A0-491834D171AE}" presName="accentRepeatNode" presStyleLbl="solidFgAcc1" presStyleIdx="2" presStyleCnt="5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1FE945EB-81FF-4AAE-B7B2-3A9F46BFAE17}" type="pres">
      <dgm:prSet presAssocID="{C17B2624-12F6-45B0-885D-3BE564034B63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62DE80-9B3B-4F15-8BCC-AB3B126EBBD5}" type="pres">
      <dgm:prSet presAssocID="{C17B2624-12F6-45B0-885D-3BE564034B63}" presName="accent_4" presStyleCnt="0"/>
      <dgm:spPr/>
    </dgm:pt>
    <dgm:pt modelId="{9CA5FDD4-ED40-485D-99F7-525FEE1712FE}" type="pres">
      <dgm:prSet presAssocID="{C17B2624-12F6-45B0-885D-3BE564034B63}" presName="accentRepeatNode" presStyleLbl="solidFgAcc1" presStyleIdx="3" presStyleCnt="5"/>
      <dgm:spPr>
        <a:solidFill>
          <a:srgbClr val="7030A0"/>
        </a:solidFill>
      </dgm:spPr>
      <dgm:t>
        <a:bodyPr/>
        <a:lstStyle/>
        <a:p>
          <a:endParaRPr lang="ru-RU"/>
        </a:p>
      </dgm:t>
    </dgm:pt>
    <dgm:pt modelId="{9BCBDB46-991C-4F3D-BA58-D89C05E5E5FE}" type="pres">
      <dgm:prSet presAssocID="{3B779955-A4EB-4B8B-BA42-B228CE3D44CA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0B0DD2-AECC-47BC-8ED8-8A06652468BC}" type="pres">
      <dgm:prSet presAssocID="{3B779955-A4EB-4B8B-BA42-B228CE3D44CA}" presName="accent_5" presStyleCnt="0"/>
      <dgm:spPr/>
    </dgm:pt>
    <dgm:pt modelId="{F313B529-4E46-4063-AAC2-E3F0537BC438}" type="pres">
      <dgm:prSet presAssocID="{3B779955-A4EB-4B8B-BA42-B228CE3D44CA}" presName="accentRepeatNode" presStyleLbl="solidFgAcc1" presStyleIdx="4" presStyleCnt="5"/>
      <dgm:spPr>
        <a:solidFill>
          <a:srgbClr val="C00000"/>
        </a:solidFill>
      </dgm:spPr>
      <dgm:t>
        <a:bodyPr/>
        <a:lstStyle/>
        <a:p>
          <a:endParaRPr lang="ru-RU"/>
        </a:p>
      </dgm:t>
    </dgm:pt>
  </dgm:ptLst>
  <dgm:cxnLst>
    <dgm:cxn modelId="{83573B88-0741-496D-8F7F-E198719A9AED}" srcId="{85F249BF-5F85-46BE-AD8F-8CA37E49D43C}" destId="{C17B2624-12F6-45B0-885D-3BE564034B63}" srcOrd="3" destOrd="0" parTransId="{EF47F68F-7B39-430B-B879-3C2F92CF220D}" sibTransId="{B5E41FAA-B412-44BB-92B5-F0E105FD1DD2}"/>
    <dgm:cxn modelId="{9B98B596-FAFE-4E1F-B586-EA6CAEA93865}" srcId="{85F249BF-5F85-46BE-AD8F-8CA37E49D43C}" destId="{EA540A98-175E-49DF-92A0-491834D171AE}" srcOrd="2" destOrd="0" parTransId="{5D66846C-33FE-4689-BEBB-07D3BC2DC978}" sibTransId="{02EF234B-7F8C-4F84-8CB8-A6EA5963DD44}"/>
    <dgm:cxn modelId="{64A87053-EB2E-4E8C-BC31-9B77018CE682}" type="presOf" srcId="{3B779955-A4EB-4B8B-BA42-B228CE3D44CA}" destId="{9BCBDB46-991C-4F3D-BA58-D89C05E5E5FE}" srcOrd="0" destOrd="0" presId="urn:microsoft.com/office/officeart/2008/layout/VerticalCurvedList"/>
    <dgm:cxn modelId="{4266EBDB-3F93-4990-9351-630108389E45}" type="presOf" srcId="{EA540A98-175E-49DF-92A0-491834D171AE}" destId="{B7AC7935-7530-45A0-8AFD-6A3FD15F4957}" srcOrd="0" destOrd="0" presId="urn:microsoft.com/office/officeart/2008/layout/VerticalCurvedList"/>
    <dgm:cxn modelId="{2AAAF34E-45E8-4011-B03F-E745805332CA}" type="presOf" srcId="{85F249BF-5F85-46BE-AD8F-8CA37E49D43C}" destId="{1F4CF7A4-D843-47A8-B874-3DB54ABFA21E}" srcOrd="0" destOrd="0" presId="urn:microsoft.com/office/officeart/2008/layout/VerticalCurvedList"/>
    <dgm:cxn modelId="{C5A368DE-B8D6-4B77-9FDD-3B5A4D852AF9}" srcId="{85F249BF-5F85-46BE-AD8F-8CA37E49D43C}" destId="{3B779955-A4EB-4B8B-BA42-B228CE3D44CA}" srcOrd="4" destOrd="0" parTransId="{2E6F4A54-E5DB-4E39-A7B2-4E54624312E3}" sibTransId="{2501EB83-DD11-46D1-B6F4-44BFA1007F73}"/>
    <dgm:cxn modelId="{A39B3A18-AD08-416C-89A3-36C146C3B149}" type="presOf" srcId="{C17B2624-12F6-45B0-885D-3BE564034B63}" destId="{1FE945EB-81FF-4AAE-B7B2-3A9F46BFAE17}" srcOrd="0" destOrd="0" presId="urn:microsoft.com/office/officeart/2008/layout/VerticalCurvedList"/>
    <dgm:cxn modelId="{C86888E8-68FD-43D8-B1BB-3FA17B6F56C6}" type="presOf" srcId="{49B9C8CF-DBBB-4078-8F68-1C073A01F66A}" destId="{CC4F245E-1BFA-4864-A41B-1DF74D93FC34}" srcOrd="0" destOrd="0" presId="urn:microsoft.com/office/officeart/2008/layout/VerticalCurvedList"/>
    <dgm:cxn modelId="{68CCBF74-61BB-49C9-9A58-7E20633B99B5}" type="presOf" srcId="{F954D828-D6ED-44DF-930F-0B9A2EFCE064}" destId="{24D41B68-8B2C-4A0D-9AF5-156554DA25F3}" srcOrd="0" destOrd="0" presId="urn:microsoft.com/office/officeart/2008/layout/VerticalCurvedList"/>
    <dgm:cxn modelId="{CA3BA8F5-520C-4C0F-B455-40C0248C691A}" type="presOf" srcId="{A9B89109-E194-4CAA-9788-3D16E28EC962}" destId="{07DD1142-4140-4432-B33F-5CDB83D84965}" srcOrd="0" destOrd="0" presId="urn:microsoft.com/office/officeart/2008/layout/VerticalCurvedList"/>
    <dgm:cxn modelId="{C619659F-941F-4EBB-9D26-D3DDBB10055D}" srcId="{85F249BF-5F85-46BE-AD8F-8CA37E49D43C}" destId="{F954D828-D6ED-44DF-930F-0B9A2EFCE064}" srcOrd="1" destOrd="0" parTransId="{0EAF9FF8-728C-4E68-99AE-59825CF1A68E}" sibTransId="{A99D3AC5-15E3-4BD4-9C1C-D58483A5262D}"/>
    <dgm:cxn modelId="{530A0179-E02A-4E7D-8CA9-A5FACC94849A}" srcId="{85F249BF-5F85-46BE-AD8F-8CA37E49D43C}" destId="{A9B89109-E194-4CAA-9788-3D16E28EC962}" srcOrd="0" destOrd="0" parTransId="{2FB29622-0109-4475-AFFE-2DFD54E26E4C}" sibTransId="{49B9C8CF-DBBB-4078-8F68-1C073A01F66A}"/>
    <dgm:cxn modelId="{AD826BD2-9FC6-4DFE-B418-B6F07E4F150B}" type="presParOf" srcId="{1F4CF7A4-D843-47A8-B874-3DB54ABFA21E}" destId="{C88CE419-C7B4-4FD6-9667-0829CBC83A5B}" srcOrd="0" destOrd="0" presId="urn:microsoft.com/office/officeart/2008/layout/VerticalCurvedList"/>
    <dgm:cxn modelId="{EDD14C2D-AC1C-4230-BEBE-84616ACA7810}" type="presParOf" srcId="{C88CE419-C7B4-4FD6-9667-0829CBC83A5B}" destId="{FF04EC52-2C34-4D4F-9520-CCBBEEAE9CFA}" srcOrd="0" destOrd="0" presId="urn:microsoft.com/office/officeart/2008/layout/VerticalCurvedList"/>
    <dgm:cxn modelId="{9FBB3895-5F2C-42BD-8B2A-25FC3987A9BC}" type="presParOf" srcId="{FF04EC52-2C34-4D4F-9520-CCBBEEAE9CFA}" destId="{7ADB44E8-3DA2-460D-B18D-1D9C3BECD631}" srcOrd="0" destOrd="0" presId="urn:microsoft.com/office/officeart/2008/layout/VerticalCurvedList"/>
    <dgm:cxn modelId="{189E2B38-C722-43F3-BD24-D66A33BBD9B1}" type="presParOf" srcId="{FF04EC52-2C34-4D4F-9520-CCBBEEAE9CFA}" destId="{CC4F245E-1BFA-4864-A41B-1DF74D93FC34}" srcOrd="1" destOrd="0" presId="urn:microsoft.com/office/officeart/2008/layout/VerticalCurvedList"/>
    <dgm:cxn modelId="{3F29CF35-3017-4CEB-A47C-60BDDFAF7C28}" type="presParOf" srcId="{FF04EC52-2C34-4D4F-9520-CCBBEEAE9CFA}" destId="{29F2312C-ADB3-43BB-AEB7-26518A3862F5}" srcOrd="2" destOrd="0" presId="urn:microsoft.com/office/officeart/2008/layout/VerticalCurvedList"/>
    <dgm:cxn modelId="{9644905A-E400-4FB5-B735-504B03FE50B5}" type="presParOf" srcId="{FF04EC52-2C34-4D4F-9520-CCBBEEAE9CFA}" destId="{05F1B1AD-6947-4113-8FED-982FF057B814}" srcOrd="3" destOrd="0" presId="urn:microsoft.com/office/officeart/2008/layout/VerticalCurvedList"/>
    <dgm:cxn modelId="{87C34391-901B-4192-B7DA-09F03CC22F53}" type="presParOf" srcId="{C88CE419-C7B4-4FD6-9667-0829CBC83A5B}" destId="{07DD1142-4140-4432-B33F-5CDB83D84965}" srcOrd="1" destOrd="0" presId="urn:microsoft.com/office/officeart/2008/layout/VerticalCurvedList"/>
    <dgm:cxn modelId="{ADF32054-DFFF-46FB-85E4-645C1253679D}" type="presParOf" srcId="{C88CE419-C7B4-4FD6-9667-0829CBC83A5B}" destId="{190DAC53-F16C-4377-B842-FB4D1D278E60}" srcOrd="2" destOrd="0" presId="urn:microsoft.com/office/officeart/2008/layout/VerticalCurvedList"/>
    <dgm:cxn modelId="{302AAC0F-7F5A-4816-B8E3-047A976A09FE}" type="presParOf" srcId="{190DAC53-F16C-4377-B842-FB4D1D278E60}" destId="{F0DD063C-10F2-444C-A3F8-40B5294FB4FE}" srcOrd="0" destOrd="0" presId="urn:microsoft.com/office/officeart/2008/layout/VerticalCurvedList"/>
    <dgm:cxn modelId="{29CAC151-3C45-4CD7-964E-20672F908365}" type="presParOf" srcId="{C88CE419-C7B4-4FD6-9667-0829CBC83A5B}" destId="{24D41B68-8B2C-4A0D-9AF5-156554DA25F3}" srcOrd="3" destOrd="0" presId="urn:microsoft.com/office/officeart/2008/layout/VerticalCurvedList"/>
    <dgm:cxn modelId="{BD57971C-58B9-4AFD-BA59-3D13492EA45C}" type="presParOf" srcId="{C88CE419-C7B4-4FD6-9667-0829CBC83A5B}" destId="{F5053F31-FA2D-4B5E-B22C-0D853E011DD4}" srcOrd="4" destOrd="0" presId="urn:microsoft.com/office/officeart/2008/layout/VerticalCurvedList"/>
    <dgm:cxn modelId="{CA1B01B8-B6DD-4670-A056-740D2567E6B6}" type="presParOf" srcId="{F5053F31-FA2D-4B5E-B22C-0D853E011DD4}" destId="{49E1EE34-3E18-4171-BCBC-889CE3109EFC}" srcOrd="0" destOrd="0" presId="urn:microsoft.com/office/officeart/2008/layout/VerticalCurvedList"/>
    <dgm:cxn modelId="{A5C9ACED-53B9-47EE-8B3E-C976AEC9E53D}" type="presParOf" srcId="{C88CE419-C7B4-4FD6-9667-0829CBC83A5B}" destId="{B7AC7935-7530-45A0-8AFD-6A3FD15F4957}" srcOrd="5" destOrd="0" presId="urn:microsoft.com/office/officeart/2008/layout/VerticalCurvedList"/>
    <dgm:cxn modelId="{32DF432C-82D6-4A98-BED0-334317CA8CEE}" type="presParOf" srcId="{C88CE419-C7B4-4FD6-9667-0829CBC83A5B}" destId="{2D7096F9-C750-4F74-BC2B-840336F4C02F}" srcOrd="6" destOrd="0" presId="urn:microsoft.com/office/officeart/2008/layout/VerticalCurvedList"/>
    <dgm:cxn modelId="{20E4B6B0-3FC1-4C5B-80AD-6AC2ACE96320}" type="presParOf" srcId="{2D7096F9-C750-4F74-BC2B-840336F4C02F}" destId="{F31C1C6E-8391-4AE7-8AD2-9E82A3E4FDB1}" srcOrd="0" destOrd="0" presId="urn:microsoft.com/office/officeart/2008/layout/VerticalCurvedList"/>
    <dgm:cxn modelId="{76D30B35-E5AE-4567-83A2-832FEC07476F}" type="presParOf" srcId="{C88CE419-C7B4-4FD6-9667-0829CBC83A5B}" destId="{1FE945EB-81FF-4AAE-B7B2-3A9F46BFAE17}" srcOrd="7" destOrd="0" presId="urn:microsoft.com/office/officeart/2008/layout/VerticalCurvedList"/>
    <dgm:cxn modelId="{44240743-770E-4289-80F8-F715F9D5F611}" type="presParOf" srcId="{C88CE419-C7B4-4FD6-9667-0829CBC83A5B}" destId="{1062DE80-9B3B-4F15-8BCC-AB3B126EBBD5}" srcOrd="8" destOrd="0" presId="urn:microsoft.com/office/officeart/2008/layout/VerticalCurvedList"/>
    <dgm:cxn modelId="{F6523E3D-C810-4A56-B05E-93752AFD78C8}" type="presParOf" srcId="{1062DE80-9B3B-4F15-8BCC-AB3B126EBBD5}" destId="{9CA5FDD4-ED40-485D-99F7-525FEE1712FE}" srcOrd="0" destOrd="0" presId="urn:microsoft.com/office/officeart/2008/layout/VerticalCurvedList"/>
    <dgm:cxn modelId="{F2C6D843-7C76-43A2-A58A-EB62E6F969FB}" type="presParOf" srcId="{C88CE419-C7B4-4FD6-9667-0829CBC83A5B}" destId="{9BCBDB46-991C-4F3D-BA58-D89C05E5E5FE}" srcOrd="9" destOrd="0" presId="urn:microsoft.com/office/officeart/2008/layout/VerticalCurvedList"/>
    <dgm:cxn modelId="{2D4A4CF8-3C74-4192-B7D9-EAF1F5629804}" type="presParOf" srcId="{C88CE419-C7B4-4FD6-9667-0829CBC83A5B}" destId="{A90B0DD2-AECC-47BC-8ED8-8A06652468BC}" srcOrd="10" destOrd="0" presId="urn:microsoft.com/office/officeart/2008/layout/VerticalCurvedList"/>
    <dgm:cxn modelId="{44A3C58F-526D-47D2-9836-3029837682D1}" type="presParOf" srcId="{A90B0DD2-AECC-47BC-8ED8-8A06652468BC}" destId="{F313B529-4E46-4063-AAC2-E3F0537BC438}" srcOrd="0" destOrd="0" presId="urn:microsoft.com/office/officeart/2008/layout/VerticalCurvedList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E22CB5F-F2AB-47B0-A67D-CE30C62D446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39AD85-9BE5-4B5C-A519-FCD0E860C5FF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Повышение качества предоставления государственных услуг, включая расширения доли граждан, имеющих доступ к получению государственных услуг по принципу одного окна», в т.ч. в многофункциональных центрах предоставления государственных услуг, и доли граждан, использующих механизм получения государственных услуг в электронной форме</a:t>
          </a:r>
          <a:endParaRPr lang="ru-RU" sz="1600" dirty="0">
            <a:latin typeface="Liberation Serif" pitchFamily="18" charset="0"/>
          </a:endParaRPr>
        </a:p>
      </dgm:t>
    </dgm:pt>
    <dgm:pt modelId="{230E3B39-DF95-4AC9-BBA0-692DC0B4D341}" type="parTrans" cxnId="{6B02C560-D0CA-4E41-AF44-EE514ECD3444}">
      <dgm:prSet/>
      <dgm:spPr/>
      <dgm:t>
        <a:bodyPr/>
        <a:lstStyle/>
        <a:p>
          <a:endParaRPr lang="ru-RU"/>
        </a:p>
      </dgm:t>
    </dgm:pt>
    <dgm:pt modelId="{495B1574-36C1-4D39-812B-98FFCF3C34B1}" type="sibTrans" cxnId="{6B02C560-D0CA-4E41-AF44-EE514ECD3444}">
      <dgm:prSet/>
      <dgm:spPr/>
      <dgm:t>
        <a:bodyPr/>
        <a:lstStyle/>
        <a:p>
          <a:endParaRPr lang="ru-RU"/>
        </a:p>
      </dgm:t>
    </dgm:pt>
    <dgm:pt modelId="{D2A1E79D-AB84-4F88-BD14-3F3F7A67549D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Организация и проведение разъяснительной работы среди граждан о регламентации порядка предоставления государственных услуг</a:t>
          </a:r>
          <a:endParaRPr lang="ru-RU" sz="1600" dirty="0">
            <a:latin typeface="Liberation Serif" pitchFamily="18" charset="0"/>
          </a:endParaRPr>
        </a:p>
      </dgm:t>
    </dgm:pt>
    <dgm:pt modelId="{64D08998-7D61-4EF6-975B-6CA3B2EACAF4}" type="parTrans" cxnId="{3D974AFB-823F-422F-932F-E5B97D0D562C}">
      <dgm:prSet/>
      <dgm:spPr/>
      <dgm:t>
        <a:bodyPr/>
        <a:lstStyle/>
        <a:p>
          <a:endParaRPr lang="ru-RU"/>
        </a:p>
      </dgm:t>
    </dgm:pt>
    <dgm:pt modelId="{F3C00055-B41F-4A6A-B9BF-AB9FC7F4051D}" type="sibTrans" cxnId="{3D974AFB-823F-422F-932F-E5B97D0D562C}">
      <dgm:prSet/>
      <dgm:spPr/>
      <dgm:t>
        <a:bodyPr/>
        <a:lstStyle/>
        <a:p>
          <a:endParaRPr lang="ru-RU"/>
        </a:p>
      </dgm:t>
    </dgm:pt>
    <dgm:pt modelId="{EA27CD16-BBED-45B2-AAD6-3BE2BDC20256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2022 год – </a:t>
          </a:r>
          <a:r>
            <a:rPr lang="ru-RU" sz="1600" dirty="0" smtClean="0">
              <a:latin typeface="Liberation Serif" pitchFamily="18" charset="0"/>
            </a:rPr>
            <a:t>36 911 чел.</a:t>
          </a:r>
          <a:endParaRPr lang="ru-RU" sz="1600" dirty="0">
            <a:latin typeface="Liberation Serif" pitchFamily="18" charset="0"/>
          </a:endParaRPr>
        </a:p>
      </dgm:t>
    </dgm:pt>
    <dgm:pt modelId="{8831D9FD-8D77-40AD-AAF9-C98393A0E124}" type="parTrans" cxnId="{37B1426A-E018-4E12-9B25-457FF9A414C0}">
      <dgm:prSet/>
      <dgm:spPr/>
      <dgm:t>
        <a:bodyPr/>
        <a:lstStyle/>
        <a:p>
          <a:endParaRPr lang="ru-RU"/>
        </a:p>
      </dgm:t>
    </dgm:pt>
    <dgm:pt modelId="{A6648923-8F49-4722-8F4D-21E03E30E4D6}" type="sibTrans" cxnId="{37B1426A-E018-4E12-9B25-457FF9A414C0}">
      <dgm:prSet/>
      <dgm:spPr/>
      <dgm:t>
        <a:bodyPr/>
        <a:lstStyle/>
        <a:p>
          <a:endParaRPr lang="ru-RU"/>
        </a:p>
      </dgm:t>
    </dgm:pt>
    <dgm:pt modelId="{20097CDF-432A-40AB-A63E-F576C0B5364E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2022 год  </a:t>
          </a:r>
          <a:r>
            <a:rPr lang="ru-RU" sz="1600" dirty="0" smtClean="0">
              <a:latin typeface="Liberation Serif" pitchFamily="18" charset="0"/>
            </a:rPr>
            <a:t>- 1 750 чел.</a:t>
          </a:r>
          <a:endParaRPr lang="ru-RU" sz="1600" dirty="0"/>
        </a:p>
      </dgm:t>
    </dgm:pt>
    <dgm:pt modelId="{92F7D1EC-CD9B-4417-BD97-D7BEC8AC9482}" type="parTrans" cxnId="{2A790556-68FC-47A2-92D9-9115295FB3A5}">
      <dgm:prSet/>
      <dgm:spPr/>
      <dgm:t>
        <a:bodyPr/>
        <a:lstStyle/>
        <a:p>
          <a:endParaRPr lang="ru-RU"/>
        </a:p>
      </dgm:t>
    </dgm:pt>
    <dgm:pt modelId="{7174D92D-89B4-48F9-BB6F-7CC9A89C24BD}" type="sibTrans" cxnId="{2A790556-68FC-47A2-92D9-9115295FB3A5}">
      <dgm:prSet/>
      <dgm:spPr/>
      <dgm:t>
        <a:bodyPr/>
        <a:lstStyle/>
        <a:p>
          <a:endParaRPr lang="ru-RU"/>
        </a:p>
      </dgm:t>
    </dgm:pt>
    <dgm:pt modelId="{BA60FDFA-5F88-4904-924E-B419DE16578A}">
      <dgm:prSet phldrT="[Текст]"/>
      <dgm:spPr/>
      <dgm:t>
        <a:bodyPr/>
        <a:lstStyle/>
        <a:p>
          <a:endParaRPr lang="ru-RU" sz="2400" dirty="0"/>
        </a:p>
      </dgm:t>
    </dgm:pt>
    <dgm:pt modelId="{65B83DB8-7B3E-4692-AA97-69A9D4BA7F08}" type="parTrans" cxnId="{1F0499F5-910F-4376-8B32-9E2D568CCFF1}">
      <dgm:prSet/>
      <dgm:spPr/>
      <dgm:t>
        <a:bodyPr/>
        <a:lstStyle/>
        <a:p>
          <a:endParaRPr lang="ru-RU"/>
        </a:p>
      </dgm:t>
    </dgm:pt>
    <dgm:pt modelId="{13213D91-91C5-4A1E-98D0-D5F5B60FC509}" type="sibTrans" cxnId="{1F0499F5-910F-4376-8B32-9E2D568CCFF1}">
      <dgm:prSet/>
      <dgm:spPr/>
      <dgm:t>
        <a:bodyPr/>
        <a:lstStyle/>
        <a:p>
          <a:endParaRPr lang="ru-RU"/>
        </a:p>
      </dgm:t>
    </dgm:pt>
    <dgm:pt modelId="{65316561-136B-44D2-A1E1-46EB9E8479CA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2021 год – 35 436 чел</a:t>
          </a:r>
          <a:endParaRPr lang="ru-RU" sz="1600" dirty="0">
            <a:latin typeface="Liberation Serif" pitchFamily="18" charset="0"/>
          </a:endParaRPr>
        </a:p>
      </dgm:t>
    </dgm:pt>
    <dgm:pt modelId="{67905967-B501-4534-8726-5ED8B4FBB731}" type="parTrans" cxnId="{6A1F0B4B-D804-40C7-9FEA-C9059DB5BF35}">
      <dgm:prSet/>
      <dgm:spPr/>
      <dgm:t>
        <a:bodyPr/>
        <a:lstStyle/>
        <a:p>
          <a:endParaRPr lang="ru-RU"/>
        </a:p>
      </dgm:t>
    </dgm:pt>
    <dgm:pt modelId="{453D2577-8D0B-4145-B79F-291E6483F295}" type="sibTrans" cxnId="{6A1F0B4B-D804-40C7-9FEA-C9059DB5BF35}">
      <dgm:prSet/>
      <dgm:spPr/>
      <dgm:t>
        <a:bodyPr/>
        <a:lstStyle/>
        <a:p>
          <a:endParaRPr lang="ru-RU"/>
        </a:p>
      </dgm:t>
    </dgm:pt>
    <dgm:pt modelId="{F2AC42AE-C4EE-4672-B3DB-FDF0FEC380D2}">
      <dgm:prSet phldrT="[Текст]"/>
      <dgm:spPr/>
      <dgm:t>
        <a:bodyPr/>
        <a:lstStyle/>
        <a:p>
          <a:endParaRPr lang="ru-RU" sz="2500" dirty="0"/>
        </a:p>
      </dgm:t>
    </dgm:pt>
    <dgm:pt modelId="{4A486929-24FE-4829-A53E-9F73EAC8260B}" type="parTrans" cxnId="{19F2DCC8-538C-46DF-8228-3757EDC0C04B}">
      <dgm:prSet/>
      <dgm:spPr/>
      <dgm:t>
        <a:bodyPr/>
        <a:lstStyle/>
        <a:p>
          <a:endParaRPr lang="ru-RU"/>
        </a:p>
      </dgm:t>
    </dgm:pt>
    <dgm:pt modelId="{4DA08C10-EC67-4BF6-A03B-F0644E7A05E1}" type="sibTrans" cxnId="{19F2DCC8-538C-46DF-8228-3757EDC0C04B}">
      <dgm:prSet/>
      <dgm:spPr/>
      <dgm:t>
        <a:bodyPr/>
        <a:lstStyle/>
        <a:p>
          <a:endParaRPr lang="ru-RU"/>
        </a:p>
      </dgm:t>
    </dgm:pt>
    <dgm:pt modelId="{E2F0898B-9F60-435F-B1FA-FE8E4DAB12E8}">
      <dgm:prSet phldrT="[Текст]"/>
      <dgm:spPr/>
      <dgm:t>
        <a:bodyPr/>
        <a:lstStyle/>
        <a:p>
          <a:endParaRPr lang="ru-RU" sz="2500" dirty="0"/>
        </a:p>
      </dgm:t>
    </dgm:pt>
    <dgm:pt modelId="{E82D0AA7-B21F-4B06-83A2-66D75F8911E1}" type="parTrans" cxnId="{0B978A3C-6A3F-45E7-B283-D588467F6810}">
      <dgm:prSet/>
      <dgm:spPr/>
      <dgm:t>
        <a:bodyPr/>
        <a:lstStyle/>
        <a:p>
          <a:endParaRPr lang="ru-RU"/>
        </a:p>
      </dgm:t>
    </dgm:pt>
    <dgm:pt modelId="{CDC6718A-7808-48D5-AEF5-AAEA57ADEDEA}" type="sibTrans" cxnId="{0B978A3C-6A3F-45E7-B283-D588467F6810}">
      <dgm:prSet/>
      <dgm:spPr/>
      <dgm:t>
        <a:bodyPr/>
        <a:lstStyle/>
        <a:p>
          <a:endParaRPr lang="ru-RU"/>
        </a:p>
      </dgm:t>
    </dgm:pt>
    <dgm:pt modelId="{0D096982-0D3C-44F4-87E3-776BDBBED9AB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2021 год  - 2 249 чел.</a:t>
          </a:r>
          <a:endParaRPr lang="ru-RU" sz="1600" dirty="0">
            <a:latin typeface="Liberation Serif" pitchFamily="18" charset="0"/>
          </a:endParaRPr>
        </a:p>
      </dgm:t>
    </dgm:pt>
    <dgm:pt modelId="{097EDB1C-4E3E-447F-A1A4-98EC955B9337}" type="parTrans" cxnId="{C793C467-28E9-402A-B8E5-16F76534F4AD}">
      <dgm:prSet/>
      <dgm:spPr/>
      <dgm:t>
        <a:bodyPr/>
        <a:lstStyle/>
        <a:p>
          <a:endParaRPr lang="ru-RU"/>
        </a:p>
      </dgm:t>
    </dgm:pt>
    <dgm:pt modelId="{34D17FBE-0C4C-43C4-9848-4F504FC368FC}" type="sibTrans" cxnId="{C793C467-28E9-402A-B8E5-16F76534F4AD}">
      <dgm:prSet/>
      <dgm:spPr/>
      <dgm:t>
        <a:bodyPr/>
        <a:lstStyle/>
        <a:p>
          <a:endParaRPr lang="ru-RU"/>
        </a:p>
      </dgm:t>
    </dgm:pt>
    <dgm:pt modelId="{1E73BBB1-605B-45F1-9635-AE9726532903}">
      <dgm:prSet phldrT="[Текст]" custT="1"/>
      <dgm:spPr/>
      <dgm:t>
        <a:bodyPr/>
        <a:lstStyle/>
        <a:p>
          <a:endParaRPr lang="ru-RU" sz="1600" dirty="0"/>
        </a:p>
      </dgm:t>
    </dgm:pt>
    <dgm:pt modelId="{BEDAC006-8371-4511-B66E-544F43110A30}" type="parTrans" cxnId="{5338838E-466F-43C0-A962-46FE9F357519}">
      <dgm:prSet/>
      <dgm:spPr/>
    </dgm:pt>
    <dgm:pt modelId="{0DCD1549-E18C-4FCF-A3DA-BDB0983372F8}" type="sibTrans" cxnId="{5338838E-466F-43C0-A962-46FE9F357519}">
      <dgm:prSet/>
      <dgm:spPr/>
    </dgm:pt>
    <dgm:pt modelId="{3EEE4E48-04AD-4E64-8069-B6D81381D50B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2023 год –</a:t>
          </a:r>
          <a:endParaRPr lang="ru-RU" sz="1600" dirty="0">
            <a:latin typeface="Liberation Serif" pitchFamily="18" charset="0"/>
          </a:endParaRPr>
        </a:p>
      </dgm:t>
    </dgm:pt>
    <dgm:pt modelId="{8CCA2D22-BEC9-4984-B712-35F23D031D33}" type="parTrans" cxnId="{154B9961-59F7-47F9-9BB3-F466CD137140}">
      <dgm:prSet/>
      <dgm:spPr/>
    </dgm:pt>
    <dgm:pt modelId="{51E97AC1-9FD5-472B-9E2E-AD344FF9D063}" type="sibTrans" cxnId="{154B9961-59F7-47F9-9BB3-F466CD137140}">
      <dgm:prSet/>
      <dgm:spPr/>
    </dgm:pt>
    <dgm:pt modelId="{11097A9E-E1AE-4221-B533-8A6C6667E479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2023 год  -</a:t>
          </a:r>
          <a:endParaRPr lang="ru-RU" sz="1600" dirty="0"/>
        </a:p>
      </dgm:t>
    </dgm:pt>
    <dgm:pt modelId="{613ECD19-056D-4CED-92A8-EFB244844D12}" type="parTrans" cxnId="{F2C4F28E-FC60-4574-A53C-C5804686574E}">
      <dgm:prSet/>
      <dgm:spPr/>
    </dgm:pt>
    <dgm:pt modelId="{D6B0578B-1729-46BC-B8F5-3786390B23E6}" type="sibTrans" cxnId="{F2C4F28E-FC60-4574-A53C-C5804686574E}">
      <dgm:prSet/>
      <dgm:spPr/>
    </dgm:pt>
    <dgm:pt modelId="{6F45D206-48B5-416E-9509-ABE07349BF80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2024 год - </a:t>
          </a:r>
          <a:endParaRPr lang="ru-RU" sz="1600" dirty="0">
            <a:latin typeface="Liberation Serif" pitchFamily="18" charset="0"/>
          </a:endParaRPr>
        </a:p>
      </dgm:t>
    </dgm:pt>
    <dgm:pt modelId="{BBE3BF15-69F6-48D7-843C-AC8421037CA4}" type="parTrans" cxnId="{9145642F-3DC3-49F5-9A40-2BEC296AEEDD}">
      <dgm:prSet/>
      <dgm:spPr/>
    </dgm:pt>
    <dgm:pt modelId="{6D4A9280-6F04-4E39-9ABD-6C23E441CBF6}" type="sibTrans" cxnId="{9145642F-3DC3-49F5-9A40-2BEC296AEEDD}">
      <dgm:prSet/>
      <dgm:spPr/>
    </dgm:pt>
    <dgm:pt modelId="{9A5F4984-E4A6-492F-B2E7-849125EEDE41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2024 год </a:t>
          </a:r>
          <a:endParaRPr lang="ru-RU" sz="1600" dirty="0"/>
        </a:p>
      </dgm:t>
    </dgm:pt>
    <dgm:pt modelId="{1E61364A-B7C7-4AAA-83E0-DBA7D02D9857}" type="parTrans" cxnId="{C652BDBB-527E-4A10-A8B2-CCE63D6E8A4D}">
      <dgm:prSet/>
      <dgm:spPr/>
    </dgm:pt>
    <dgm:pt modelId="{C7B19E4E-7EE3-4B15-A7E4-F87792A103A3}" type="sibTrans" cxnId="{C652BDBB-527E-4A10-A8B2-CCE63D6E8A4D}">
      <dgm:prSet/>
      <dgm:spPr/>
    </dgm:pt>
    <dgm:pt modelId="{CB2E2BE6-DFA4-48FC-ADAB-F4F4E6FF4A12}" type="pres">
      <dgm:prSet presAssocID="{9E22CB5F-F2AB-47B0-A67D-CE30C62D446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C4B4C6-410F-48EC-8E66-D5D80A0E2929}" type="pres">
      <dgm:prSet presAssocID="{E039AD85-9BE5-4B5C-A519-FCD0E860C5FF}" presName="linNode" presStyleCnt="0"/>
      <dgm:spPr/>
    </dgm:pt>
    <dgm:pt modelId="{AAEDA528-902C-4B9D-83E8-8387A78B3244}" type="pres">
      <dgm:prSet presAssocID="{E039AD85-9BE5-4B5C-A519-FCD0E860C5FF}" presName="parentText" presStyleLbl="node1" presStyleIdx="0" presStyleCnt="2" custScaleX="17131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B2C3A3-30F4-43B4-A1C0-036684AEB25E}" type="pres">
      <dgm:prSet presAssocID="{E039AD85-9BE5-4B5C-A519-FCD0E860C5FF}" presName="descendantText" presStyleLbl="alignAccFollowNode1" presStyleIdx="0" presStyleCnt="2" custScaleX="56013" custScaleY="125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DC109-3C7B-4B81-9F60-B35A208ADCBB}" type="pres">
      <dgm:prSet presAssocID="{495B1574-36C1-4D39-812B-98FFCF3C34B1}" presName="sp" presStyleCnt="0"/>
      <dgm:spPr/>
    </dgm:pt>
    <dgm:pt modelId="{FE55DAEA-B57B-4841-A5D0-36CED375C6FA}" type="pres">
      <dgm:prSet presAssocID="{D2A1E79D-AB84-4F88-BD14-3F3F7A67549D}" presName="linNode" presStyleCnt="0"/>
      <dgm:spPr/>
    </dgm:pt>
    <dgm:pt modelId="{C3418461-1E31-4ECA-B72D-BB82E27E36CD}" type="pres">
      <dgm:prSet presAssocID="{D2A1E79D-AB84-4F88-BD14-3F3F7A67549D}" presName="parentText" presStyleLbl="node1" presStyleIdx="1" presStyleCnt="2" custScaleX="28902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27011-24B1-4CA8-B3B9-74A7FE994A42}" type="pres">
      <dgm:prSet presAssocID="{D2A1E79D-AB84-4F88-BD14-3F3F7A67549D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B02C560-D0CA-4E41-AF44-EE514ECD3444}" srcId="{9E22CB5F-F2AB-47B0-A67D-CE30C62D4467}" destId="{E039AD85-9BE5-4B5C-A519-FCD0E860C5FF}" srcOrd="0" destOrd="0" parTransId="{230E3B39-DF95-4AC9-BBA0-692DC0B4D341}" sibTransId="{495B1574-36C1-4D39-812B-98FFCF3C34B1}"/>
    <dgm:cxn modelId="{7C4809F3-9EBF-4D0E-AC0A-052C95A102F0}" type="presOf" srcId="{3EEE4E48-04AD-4E64-8069-B6D81381D50B}" destId="{61B2C3A3-30F4-43B4-A1C0-036684AEB25E}" srcOrd="0" destOrd="3" presId="urn:microsoft.com/office/officeart/2005/8/layout/vList5"/>
    <dgm:cxn modelId="{1F0499F5-910F-4376-8B32-9E2D568CCFF1}" srcId="{E039AD85-9BE5-4B5C-A519-FCD0E860C5FF}" destId="{BA60FDFA-5F88-4904-924E-B419DE16578A}" srcOrd="0" destOrd="0" parTransId="{65B83DB8-7B3E-4692-AA97-69A9D4BA7F08}" sibTransId="{13213D91-91C5-4A1E-98D0-D5F5B60FC509}"/>
    <dgm:cxn modelId="{495179E8-8971-4BCF-9031-B863AF1E4FBC}" type="presOf" srcId="{6F45D206-48B5-416E-9509-ABE07349BF80}" destId="{61B2C3A3-30F4-43B4-A1C0-036684AEB25E}" srcOrd="0" destOrd="4" presId="urn:microsoft.com/office/officeart/2005/8/layout/vList5"/>
    <dgm:cxn modelId="{6FE1CDFC-F4E7-4084-BF53-2B1E32D362D4}" type="presOf" srcId="{BA60FDFA-5F88-4904-924E-B419DE16578A}" destId="{61B2C3A3-30F4-43B4-A1C0-036684AEB25E}" srcOrd="0" destOrd="0" presId="urn:microsoft.com/office/officeart/2005/8/layout/vList5"/>
    <dgm:cxn modelId="{E66D29E8-6D28-44AD-B510-7A7C30145742}" type="presOf" srcId="{65316561-136B-44D2-A1E1-46EB9E8479CA}" destId="{61B2C3A3-30F4-43B4-A1C0-036684AEB25E}" srcOrd="0" destOrd="1" presId="urn:microsoft.com/office/officeart/2005/8/layout/vList5"/>
    <dgm:cxn modelId="{3D974AFB-823F-422F-932F-E5B97D0D562C}" srcId="{9E22CB5F-F2AB-47B0-A67D-CE30C62D4467}" destId="{D2A1E79D-AB84-4F88-BD14-3F3F7A67549D}" srcOrd="1" destOrd="0" parTransId="{64D08998-7D61-4EF6-975B-6CA3B2EACAF4}" sibTransId="{F3C00055-B41F-4A6A-B9BF-AB9FC7F4051D}"/>
    <dgm:cxn modelId="{69311FD9-D5A2-46C9-8DCC-35DDB52B27BE}" type="presOf" srcId="{20097CDF-432A-40AB-A63E-F576C0B5364E}" destId="{BF127011-24B1-4CA8-B3B9-74A7FE994A42}" srcOrd="0" destOrd="3" presId="urn:microsoft.com/office/officeart/2005/8/layout/vList5"/>
    <dgm:cxn modelId="{5338838E-466F-43C0-A962-46FE9F357519}" srcId="{D2A1E79D-AB84-4F88-BD14-3F3F7A67549D}" destId="{1E73BBB1-605B-45F1-9635-AE9726532903}" srcOrd="6" destOrd="0" parTransId="{BEDAC006-8371-4511-B66E-544F43110A30}" sibTransId="{0DCD1549-E18C-4FCF-A3DA-BDB0983372F8}"/>
    <dgm:cxn modelId="{9145642F-3DC3-49F5-9A40-2BEC296AEEDD}" srcId="{E039AD85-9BE5-4B5C-A519-FCD0E860C5FF}" destId="{6F45D206-48B5-416E-9509-ABE07349BF80}" srcOrd="4" destOrd="0" parTransId="{BBE3BF15-69F6-48D7-843C-AC8421037CA4}" sibTransId="{6D4A9280-6F04-4E39-9ABD-6C23E441CBF6}"/>
    <dgm:cxn modelId="{942508B8-8DCB-4FC0-A7D5-6AF2DF509457}" type="presOf" srcId="{11097A9E-E1AE-4221-B533-8A6C6667E479}" destId="{BF127011-24B1-4CA8-B3B9-74A7FE994A42}" srcOrd="0" destOrd="4" presId="urn:microsoft.com/office/officeart/2005/8/layout/vList5"/>
    <dgm:cxn modelId="{8A25A0DA-89F5-4468-A906-BB562432E33A}" type="presOf" srcId="{E039AD85-9BE5-4B5C-A519-FCD0E860C5FF}" destId="{AAEDA528-902C-4B9D-83E8-8387A78B3244}" srcOrd="0" destOrd="0" presId="urn:microsoft.com/office/officeart/2005/8/layout/vList5"/>
    <dgm:cxn modelId="{1EB9F2B9-FAC7-40C8-9DFA-3EC56C71F439}" type="presOf" srcId="{E2F0898B-9F60-435F-B1FA-FE8E4DAB12E8}" destId="{BF127011-24B1-4CA8-B3B9-74A7FE994A42}" srcOrd="0" destOrd="1" presId="urn:microsoft.com/office/officeart/2005/8/layout/vList5"/>
    <dgm:cxn modelId="{6A1F0B4B-D804-40C7-9FEA-C9059DB5BF35}" srcId="{E039AD85-9BE5-4B5C-A519-FCD0E860C5FF}" destId="{65316561-136B-44D2-A1E1-46EB9E8479CA}" srcOrd="1" destOrd="0" parTransId="{67905967-B501-4534-8726-5ED8B4FBB731}" sibTransId="{453D2577-8D0B-4145-B79F-291E6483F295}"/>
    <dgm:cxn modelId="{C793C467-28E9-402A-B8E5-16F76534F4AD}" srcId="{D2A1E79D-AB84-4F88-BD14-3F3F7A67549D}" destId="{0D096982-0D3C-44F4-87E3-776BDBBED9AB}" srcOrd="2" destOrd="0" parTransId="{097EDB1C-4E3E-447F-A1A4-98EC955B9337}" sibTransId="{34D17FBE-0C4C-43C4-9848-4F504FC368FC}"/>
    <dgm:cxn modelId="{CD1473E9-1ACE-4464-99A5-4121C1EEF5D9}" type="presOf" srcId="{9A5F4984-E4A6-492F-B2E7-849125EEDE41}" destId="{BF127011-24B1-4CA8-B3B9-74A7FE994A42}" srcOrd="0" destOrd="5" presId="urn:microsoft.com/office/officeart/2005/8/layout/vList5"/>
    <dgm:cxn modelId="{19F2DCC8-538C-46DF-8228-3757EDC0C04B}" srcId="{D2A1E79D-AB84-4F88-BD14-3F3F7A67549D}" destId="{F2AC42AE-C4EE-4672-B3DB-FDF0FEC380D2}" srcOrd="0" destOrd="0" parTransId="{4A486929-24FE-4829-A53E-9F73EAC8260B}" sibTransId="{4DA08C10-EC67-4BF6-A03B-F0644E7A05E1}"/>
    <dgm:cxn modelId="{36C2568B-BEA5-41F3-BB90-D71366998610}" type="presOf" srcId="{F2AC42AE-C4EE-4672-B3DB-FDF0FEC380D2}" destId="{BF127011-24B1-4CA8-B3B9-74A7FE994A42}" srcOrd="0" destOrd="0" presId="urn:microsoft.com/office/officeart/2005/8/layout/vList5"/>
    <dgm:cxn modelId="{DCC9F54B-7958-457C-A30F-33E68BC8A7E1}" type="presOf" srcId="{0D096982-0D3C-44F4-87E3-776BDBBED9AB}" destId="{BF127011-24B1-4CA8-B3B9-74A7FE994A42}" srcOrd="0" destOrd="2" presId="urn:microsoft.com/office/officeart/2005/8/layout/vList5"/>
    <dgm:cxn modelId="{B238AC6F-0F03-40B9-8001-34DB1DC1419C}" type="presOf" srcId="{1E73BBB1-605B-45F1-9635-AE9726532903}" destId="{BF127011-24B1-4CA8-B3B9-74A7FE994A42}" srcOrd="0" destOrd="6" presId="urn:microsoft.com/office/officeart/2005/8/layout/vList5"/>
    <dgm:cxn modelId="{0B978A3C-6A3F-45E7-B283-D588467F6810}" srcId="{D2A1E79D-AB84-4F88-BD14-3F3F7A67549D}" destId="{E2F0898B-9F60-435F-B1FA-FE8E4DAB12E8}" srcOrd="1" destOrd="0" parTransId="{E82D0AA7-B21F-4B06-83A2-66D75F8911E1}" sibTransId="{CDC6718A-7808-48D5-AEF5-AAEA57ADEDEA}"/>
    <dgm:cxn modelId="{154B9961-59F7-47F9-9BB3-F466CD137140}" srcId="{E039AD85-9BE5-4B5C-A519-FCD0E860C5FF}" destId="{3EEE4E48-04AD-4E64-8069-B6D81381D50B}" srcOrd="3" destOrd="0" parTransId="{8CCA2D22-BEC9-4984-B712-35F23D031D33}" sibTransId="{51E97AC1-9FD5-472B-9E2E-AD344FF9D063}"/>
    <dgm:cxn modelId="{2A790556-68FC-47A2-92D9-9115295FB3A5}" srcId="{D2A1E79D-AB84-4F88-BD14-3F3F7A67549D}" destId="{20097CDF-432A-40AB-A63E-F576C0B5364E}" srcOrd="3" destOrd="0" parTransId="{92F7D1EC-CD9B-4417-BD97-D7BEC8AC9482}" sibTransId="{7174D92D-89B4-48F9-BB6F-7CC9A89C24BD}"/>
    <dgm:cxn modelId="{B21ACB12-E59D-45F7-BF4B-85F786981814}" type="presOf" srcId="{EA27CD16-BBED-45B2-AAD6-3BE2BDC20256}" destId="{61B2C3A3-30F4-43B4-A1C0-036684AEB25E}" srcOrd="0" destOrd="2" presId="urn:microsoft.com/office/officeart/2005/8/layout/vList5"/>
    <dgm:cxn modelId="{37B1426A-E018-4E12-9B25-457FF9A414C0}" srcId="{E039AD85-9BE5-4B5C-A519-FCD0E860C5FF}" destId="{EA27CD16-BBED-45B2-AAD6-3BE2BDC20256}" srcOrd="2" destOrd="0" parTransId="{8831D9FD-8D77-40AD-AAF9-C98393A0E124}" sibTransId="{A6648923-8F49-4722-8F4D-21E03E30E4D6}"/>
    <dgm:cxn modelId="{90BEA715-BF6A-4AF0-9DEC-BA8751E506A1}" type="presOf" srcId="{9E22CB5F-F2AB-47B0-A67D-CE30C62D4467}" destId="{CB2E2BE6-DFA4-48FC-ADAB-F4F4E6FF4A12}" srcOrd="0" destOrd="0" presId="urn:microsoft.com/office/officeart/2005/8/layout/vList5"/>
    <dgm:cxn modelId="{559B8934-73CD-4BED-8510-F8A8499313D5}" type="presOf" srcId="{D2A1E79D-AB84-4F88-BD14-3F3F7A67549D}" destId="{C3418461-1E31-4ECA-B72D-BB82E27E36CD}" srcOrd="0" destOrd="0" presId="urn:microsoft.com/office/officeart/2005/8/layout/vList5"/>
    <dgm:cxn modelId="{C652BDBB-527E-4A10-A8B2-CCE63D6E8A4D}" srcId="{D2A1E79D-AB84-4F88-BD14-3F3F7A67549D}" destId="{9A5F4984-E4A6-492F-B2E7-849125EEDE41}" srcOrd="5" destOrd="0" parTransId="{1E61364A-B7C7-4AAA-83E0-DBA7D02D9857}" sibTransId="{C7B19E4E-7EE3-4B15-A7E4-F87792A103A3}"/>
    <dgm:cxn modelId="{F2C4F28E-FC60-4574-A53C-C5804686574E}" srcId="{D2A1E79D-AB84-4F88-BD14-3F3F7A67549D}" destId="{11097A9E-E1AE-4221-B533-8A6C6667E479}" srcOrd="4" destOrd="0" parTransId="{613ECD19-056D-4CED-92A8-EFB244844D12}" sibTransId="{D6B0578B-1729-46BC-B8F5-3786390B23E6}"/>
    <dgm:cxn modelId="{366AA867-8743-4840-9106-98A8F8654D6B}" type="presParOf" srcId="{CB2E2BE6-DFA4-48FC-ADAB-F4F4E6FF4A12}" destId="{44C4B4C6-410F-48EC-8E66-D5D80A0E2929}" srcOrd="0" destOrd="0" presId="urn:microsoft.com/office/officeart/2005/8/layout/vList5"/>
    <dgm:cxn modelId="{6B1F8B20-158B-4493-A381-F6AFAB2A9684}" type="presParOf" srcId="{44C4B4C6-410F-48EC-8E66-D5D80A0E2929}" destId="{AAEDA528-902C-4B9D-83E8-8387A78B3244}" srcOrd="0" destOrd="0" presId="urn:microsoft.com/office/officeart/2005/8/layout/vList5"/>
    <dgm:cxn modelId="{4921CF28-94E4-449B-BE7C-91DCAA7F330B}" type="presParOf" srcId="{44C4B4C6-410F-48EC-8E66-D5D80A0E2929}" destId="{61B2C3A3-30F4-43B4-A1C0-036684AEB25E}" srcOrd="1" destOrd="0" presId="urn:microsoft.com/office/officeart/2005/8/layout/vList5"/>
    <dgm:cxn modelId="{E43E585C-4F6F-48D6-BCC2-C2AC6CB14D0F}" type="presParOf" srcId="{CB2E2BE6-DFA4-48FC-ADAB-F4F4E6FF4A12}" destId="{A35DC109-3C7B-4B81-9F60-B35A208ADCBB}" srcOrd="1" destOrd="0" presId="urn:microsoft.com/office/officeart/2005/8/layout/vList5"/>
    <dgm:cxn modelId="{32E223C5-7E5C-4001-8418-C9549A2DA400}" type="presParOf" srcId="{CB2E2BE6-DFA4-48FC-ADAB-F4F4E6FF4A12}" destId="{FE55DAEA-B57B-4841-A5D0-36CED375C6FA}" srcOrd="2" destOrd="0" presId="urn:microsoft.com/office/officeart/2005/8/layout/vList5"/>
    <dgm:cxn modelId="{D070B298-AFC6-475B-B644-B0AD1A6048FD}" type="presParOf" srcId="{FE55DAEA-B57B-4841-A5D0-36CED375C6FA}" destId="{C3418461-1E31-4ECA-B72D-BB82E27E36CD}" srcOrd="0" destOrd="0" presId="urn:microsoft.com/office/officeart/2005/8/layout/vList5"/>
    <dgm:cxn modelId="{710242EE-2E3E-40BC-A059-8ECC0A92B3BD}" type="presParOf" srcId="{FE55DAEA-B57B-4841-A5D0-36CED375C6FA}" destId="{BF127011-24B1-4CA8-B3B9-74A7FE994A42}" srcOrd="1" destOrd="0" presId="urn:microsoft.com/office/officeart/2005/8/layout/vList5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/>
      <dgm:t>
        <a:bodyPr/>
        <a:lstStyle/>
        <a:p>
          <a:pPr algn="l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Управления социальной политики № 23 не поступали.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Управления социальной политики № 23 по «телефону доверия» не поступали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E9554D-80A5-4DF5-9FE0-025F22670B6A}">
      <dgm:prSet custT="1"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78A745-A804-4C54-B751-4C5BC44DAE27}" type="par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7A91D9-DFAA-4547-BC3E-D8CE258F5519}" type="sib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079630-DC76-43C3-A078-7E38E6B37D90}">
      <dgm:prSet custT="1"/>
      <dgm:spPr/>
      <dgm:t>
        <a:bodyPr/>
        <a:lstStyle/>
        <a:p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23 установленного порядка сообщения о получения подарка не выявлены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E8A35252-F5C3-41F3-9CFC-A6B6E8AA74C5}" type="par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2656B1-C99E-45AB-8DDE-205B7F4D38D5}" type="sib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и работниками Управления социальной политики № 23, не выявлены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  <dgm:t>
        <a:bodyPr/>
        <a:lstStyle/>
        <a:p>
          <a:endParaRPr lang="ru-RU"/>
        </a:p>
      </dgm:t>
    </dgm:pt>
    <dgm:pt modelId="{B6ADB0A5-9EC7-49D4-9170-8EE3E003B057}" type="pres">
      <dgm:prSet presAssocID="{FDF176CA-18CA-405C-8148-FD6248248F11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4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  <dgm:t>
        <a:bodyPr/>
        <a:lstStyle/>
        <a:p>
          <a:endParaRPr lang="ru-RU"/>
        </a:p>
      </dgm:t>
    </dgm:pt>
    <dgm:pt modelId="{F9CAA664-80DB-477D-90D1-B8FE823E96B0}" type="pres">
      <dgm:prSet presAssocID="{39B46146-24EE-4ADA-A976-0452B4225551}" presName="composite" presStyleCnt="0"/>
      <dgm:spPr/>
      <dgm:t>
        <a:bodyPr/>
        <a:lstStyle/>
        <a:p>
          <a:endParaRPr lang="ru-RU"/>
        </a:p>
      </dgm:t>
    </dgm:pt>
    <dgm:pt modelId="{06388F85-6B45-471E-AD17-4246AD137CC8}" type="pres">
      <dgm:prSet presAssocID="{39B46146-24EE-4ADA-A976-0452B4225551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4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  <dgm:t>
        <a:bodyPr/>
        <a:lstStyle/>
        <a:p>
          <a:endParaRPr lang="ru-RU"/>
        </a:p>
      </dgm:t>
    </dgm:pt>
    <dgm:pt modelId="{71F72CBC-0995-41E1-8023-89E5B624AFB3}" type="pres">
      <dgm:prSet presAssocID="{7D995781-12E1-4419-B45B-5A8E3AF2833C}" presName="composite" presStyleCnt="0"/>
      <dgm:spPr/>
      <dgm:t>
        <a:bodyPr/>
        <a:lstStyle/>
        <a:p>
          <a:endParaRPr lang="ru-RU"/>
        </a:p>
      </dgm:t>
    </dgm:pt>
    <dgm:pt modelId="{64EB2BE6-13B2-472B-A8F8-9195DD22749D}" type="pres">
      <dgm:prSet presAssocID="{7D995781-12E1-4419-B45B-5A8E3AF2833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A9139-1E26-4D70-913C-FA3DB144623E}" type="pres">
      <dgm:prSet presAssocID="{7D995781-12E1-4419-B45B-5A8E3AF2833C}" presName="descendantText" presStyleLbl="alignAcc1" presStyleIdx="2" presStyleCnt="4" custScaleY="12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E6E38-AF59-4193-9D15-1B91FC1A2A71}" type="pres">
      <dgm:prSet presAssocID="{4712E116-4B5C-4CA9-A56B-2C4C9FED2822}" presName="sp" presStyleCnt="0"/>
      <dgm:spPr/>
      <dgm:t>
        <a:bodyPr/>
        <a:lstStyle/>
        <a:p>
          <a:endParaRPr lang="ru-RU"/>
        </a:p>
      </dgm:t>
    </dgm:pt>
    <dgm:pt modelId="{6558A15F-7BAC-401B-AA32-B8A9A221002E}" type="pres">
      <dgm:prSet presAssocID="{EDE9554D-80A5-4DF5-9FE0-025F22670B6A}" presName="composite" presStyleCnt="0"/>
      <dgm:spPr/>
      <dgm:t>
        <a:bodyPr/>
        <a:lstStyle/>
        <a:p>
          <a:endParaRPr lang="ru-RU"/>
        </a:p>
      </dgm:t>
    </dgm:pt>
    <dgm:pt modelId="{19315E22-BF9D-43E7-A29C-9D941CC22A87}" type="pres">
      <dgm:prSet presAssocID="{EDE9554D-80A5-4DF5-9FE0-025F22670B6A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2ACB9-B448-4294-A2DC-DE5B82E2F1D8}" type="pres">
      <dgm:prSet presAssocID="{EDE9554D-80A5-4DF5-9FE0-025F22670B6A}" presName="descendantText" presStyleLbl="alignAcc1" presStyleIdx="3" presStyleCnt="4" custScaleY="126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A3C548B5-CF8D-40E6-85E9-8DF0574683F0}" type="presOf" srcId="{C8F6A1CE-DD56-4EDB-A235-537DFC8C1FDD}" destId="{B5D9B1B7-031B-4C9C-8C42-8FF3721FBFCA}" srcOrd="0" destOrd="0" presId="urn:microsoft.com/office/officeart/2005/8/layout/chevron2"/>
    <dgm:cxn modelId="{57180ED8-7FF5-450C-BA2E-E0C0A1ECC63C}" type="presOf" srcId="{FDF176CA-18CA-405C-8148-FD6248248F11}" destId="{B6ADB0A5-9EC7-49D4-9170-8EE3E003B057}" srcOrd="0" destOrd="0" presId="urn:microsoft.com/office/officeart/2005/8/layout/chevron2"/>
    <dgm:cxn modelId="{56FAE502-D535-4E11-AA43-7C7800B30DE6}" type="presOf" srcId="{4875DB90-E4FD-4995-A672-D2C0C144A1D3}" destId="{DC5A9139-1E26-4D70-913C-FA3DB144623E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94F24E34-9917-4F43-A190-BDCE556CA9A0}" srcId="{EDE9554D-80A5-4DF5-9FE0-025F22670B6A}" destId="{C5079630-DC76-43C3-A078-7E38E6B37D90}" srcOrd="0" destOrd="0" parTransId="{E8A35252-F5C3-41F3-9CFC-A6B6E8AA74C5}" sibTransId="{F02656B1-C99E-45AB-8DDE-205B7F4D38D5}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D66B1B3-6019-4A11-ABE3-C9390E8EA7ED}" type="presOf" srcId="{C5079630-DC76-43C3-A078-7E38E6B37D90}" destId="{0732ACB9-B448-4294-A2DC-DE5B82E2F1D8}" srcOrd="0" destOrd="0" presId="urn:microsoft.com/office/officeart/2005/8/layout/chevron2"/>
    <dgm:cxn modelId="{44F51933-D401-4CB8-9532-0DF68BF0492D}" type="presOf" srcId="{EDE9554D-80A5-4DF5-9FE0-025F22670B6A}" destId="{19315E22-BF9D-43E7-A29C-9D941CC22A87}" srcOrd="0" destOrd="0" presId="urn:microsoft.com/office/officeart/2005/8/layout/chevron2"/>
    <dgm:cxn modelId="{E0AEEC04-65E8-4AFF-867F-5AF738784F9D}" type="presOf" srcId="{39B46146-24EE-4ADA-A976-0452B4225551}" destId="{06388F85-6B45-471E-AD17-4246AD137CC8}" srcOrd="0" destOrd="0" presId="urn:microsoft.com/office/officeart/2005/8/layout/chevron2"/>
    <dgm:cxn modelId="{F379BC1B-BBAB-442B-8988-7CD49982BC21}" type="presOf" srcId="{7D995781-12E1-4419-B45B-5A8E3AF2833C}" destId="{64EB2BE6-13B2-472B-A8F8-9195DD22749D}" srcOrd="0" destOrd="0" presId="urn:microsoft.com/office/officeart/2005/8/layout/chevron2"/>
    <dgm:cxn modelId="{B140B7C8-B6B5-4C1C-AE5F-215C29CFCF30}" srcId="{FAF6E03D-8DC4-4BA6-AC82-97A5A34B4D9E}" destId="{EDE9554D-80A5-4DF5-9FE0-025F22670B6A}" srcOrd="3" destOrd="0" parTransId="{8178A745-A804-4C54-B751-4C5BC44DAE27}" sibTransId="{1E7A91D9-DFAA-4547-BC3E-D8CE258F5519}"/>
    <dgm:cxn modelId="{713DD1A2-ECA9-4091-81CE-05E105F3B0D3}" type="presOf" srcId="{FAF6E03D-8DC4-4BA6-AC82-97A5A34B4D9E}" destId="{AAB51A99-B610-4B98-A4AF-69F4277A8174}" srcOrd="0" destOrd="0" presId="urn:microsoft.com/office/officeart/2005/8/layout/chevron2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E852CB9E-1142-47BA-AA22-C920A85786E0}" type="presOf" srcId="{9C413F0F-C9D7-45CC-9B23-D43432F33876}" destId="{1C21BE01-8072-4D0F-A3AD-AA123D95EF46}" srcOrd="0" destOrd="0" presId="urn:microsoft.com/office/officeart/2005/8/layout/chevron2"/>
    <dgm:cxn modelId="{A0E767BE-B590-46C4-8FBE-C122D3449329}" type="presParOf" srcId="{AAB51A99-B610-4B98-A4AF-69F4277A8174}" destId="{4F37D865-F1F0-409E-A51B-0F08062CD9AB}" srcOrd="0" destOrd="0" presId="urn:microsoft.com/office/officeart/2005/8/layout/chevron2"/>
    <dgm:cxn modelId="{D9A08E06-CFE5-48C9-B572-E9FB4AF714C7}" type="presParOf" srcId="{4F37D865-F1F0-409E-A51B-0F08062CD9AB}" destId="{B6ADB0A5-9EC7-49D4-9170-8EE3E003B057}" srcOrd="0" destOrd="0" presId="urn:microsoft.com/office/officeart/2005/8/layout/chevron2"/>
    <dgm:cxn modelId="{1FBD3432-529D-4BF8-B5C7-9C3A3127DCF9}" type="presParOf" srcId="{4F37D865-F1F0-409E-A51B-0F08062CD9AB}" destId="{B5D9B1B7-031B-4C9C-8C42-8FF3721FBFCA}" srcOrd="1" destOrd="0" presId="urn:microsoft.com/office/officeart/2005/8/layout/chevron2"/>
    <dgm:cxn modelId="{558AC843-CE9E-4D3A-8395-B9A49EFE5752}" type="presParOf" srcId="{AAB51A99-B610-4B98-A4AF-69F4277A8174}" destId="{F9776398-30DC-41F4-9A87-12B0CE0658DB}" srcOrd="1" destOrd="0" presId="urn:microsoft.com/office/officeart/2005/8/layout/chevron2"/>
    <dgm:cxn modelId="{87122973-FD21-4665-8F38-73F5E97F3E01}" type="presParOf" srcId="{AAB51A99-B610-4B98-A4AF-69F4277A8174}" destId="{F9CAA664-80DB-477D-90D1-B8FE823E96B0}" srcOrd="2" destOrd="0" presId="urn:microsoft.com/office/officeart/2005/8/layout/chevron2"/>
    <dgm:cxn modelId="{E766D64F-4800-4CFC-90B8-1A469FFB58B2}" type="presParOf" srcId="{F9CAA664-80DB-477D-90D1-B8FE823E96B0}" destId="{06388F85-6B45-471E-AD17-4246AD137CC8}" srcOrd="0" destOrd="0" presId="urn:microsoft.com/office/officeart/2005/8/layout/chevron2"/>
    <dgm:cxn modelId="{D14FBB51-014C-4889-B310-86E3391C8824}" type="presParOf" srcId="{F9CAA664-80DB-477D-90D1-B8FE823E96B0}" destId="{1C21BE01-8072-4D0F-A3AD-AA123D95EF46}" srcOrd="1" destOrd="0" presId="urn:microsoft.com/office/officeart/2005/8/layout/chevron2"/>
    <dgm:cxn modelId="{32317AA3-71CE-4C54-8A26-274D4574097D}" type="presParOf" srcId="{AAB51A99-B610-4B98-A4AF-69F4277A8174}" destId="{03F4D4F3-C3CF-4152-AEF5-93D47709D4DE}" srcOrd="3" destOrd="0" presId="urn:microsoft.com/office/officeart/2005/8/layout/chevron2"/>
    <dgm:cxn modelId="{01F1633F-016F-4B43-9098-FBF7256C2501}" type="presParOf" srcId="{AAB51A99-B610-4B98-A4AF-69F4277A8174}" destId="{71F72CBC-0995-41E1-8023-89E5B624AFB3}" srcOrd="4" destOrd="0" presId="urn:microsoft.com/office/officeart/2005/8/layout/chevron2"/>
    <dgm:cxn modelId="{426712D7-B1FD-44E9-A36F-3ABE995B1975}" type="presParOf" srcId="{71F72CBC-0995-41E1-8023-89E5B624AFB3}" destId="{64EB2BE6-13B2-472B-A8F8-9195DD22749D}" srcOrd="0" destOrd="0" presId="urn:microsoft.com/office/officeart/2005/8/layout/chevron2"/>
    <dgm:cxn modelId="{068D171F-F545-4209-8F43-86523745239C}" type="presParOf" srcId="{71F72CBC-0995-41E1-8023-89E5B624AFB3}" destId="{DC5A9139-1E26-4D70-913C-FA3DB144623E}" srcOrd="1" destOrd="0" presId="urn:microsoft.com/office/officeart/2005/8/layout/chevron2"/>
    <dgm:cxn modelId="{801E7569-5FE7-403D-A781-AA3650EE3D68}" type="presParOf" srcId="{AAB51A99-B610-4B98-A4AF-69F4277A8174}" destId="{C30E6E38-AF59-4193-9D15-1B91FC1A2A71}" srcOrd="5" destOrd="0" presId="urn:microsoft.com/office/officeart/2005/8/layout/chevron2"/>
    <dgm:cxn modelId="{62501D52-B729-4610-908F-7FF035AD089D}" type="presParOf" srcId="{AAB51A99-B610-4B98-A4AF-69F4277A8174}" destId="{6558A15F-7BAC-401B-AA32-B8A9A221002E}" srcOrd="6" destOrd="0" presId="urn:microsoft.com/office/officeart/2005/8/layout/chevron2"/>
    <dgm:cxn modelId="{A503A520-988C-4EAD-AC6C-EF7BE3CD8FD7}" type="presParOf" srcId="{6558A15F-7BAC-401B-AA32-B8A9A221002E}" destId="{19315E22-BF9D-43E7-A29C-9D941CC22A87}" srcOrd="0" destOrd="0" presId="urn:microsoft.com/office/officeart/2005/8/layout/chevron2"/>
    <dgm:cxn modelId="{1669E249-CF81-47BB-9644-D522FA52D7A1}" type="presParOf" srcId="{6558A15F-7BAC-401B-AA32-B8A9A221002E}" destId="{0732ACB9-B448-4294-A2DC-DE5B82E2F1D8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При осуществлении внутреннего финансового контроля и внутреннего финансового аудита нарушений законодательства, нецелевого использования бюджетных средств и бланков строгой отчетности не выявлено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В результате проведенного мониторинга нарушений законодательства в сфере закупок не выявлено.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8BA126-2E2B-4BBF-8CF7-70238157FA48}">
      <dgm:prSet custT="1"/>
      <dgm:spPr/>
      <dgm:t>
        <a:bodyPr/>
        <a:lstStyle/>
        <a:p>
          <a:pPr algn="just"/>
          <a:r>
            <a:rPr lang="ru-RU" sz="1600" b="1" dirty="0" smtClean="0">
              <a:latin typeface="Liberation Serif" pitchFamily="18" charset="0"/>
              <a:cs typeface="Arial" pitchFamily="34" charset="0"/>
            </a:rPr>
            <a:t>Родственных (свойственных) связей, которые приводят или могут привести к конфликту интересов, превышению полномочий при прохождении государственной гражданской службы по результатам проведенного мониторинга не выявлено </a:t>
          </a:r>
          <a:endParaRPr lang="ru-RU" sz="1600" b="1" dirty="0">
            <a:latin typeface="Liberation Serif" pitchFamily="18" charset="0"/>
            <a:cs typeface="Arial" pitchFamily="34" charset="0"/>
          </a:endParaRPr>
        </a:p>
      </dgm:t>
    </dgm:pt>
    <dgm:pt modelId="{5D772C1C-E3EC-4D0A-A83B-5CD50202AC9A}" type="parTrans" cxnId="{916124AB-B91A-4777-B04B-71C9397CA066}">
      <dgm:prSet/>
      <dgm:spPr/>
      <dgm:t>
        <a:bodyPr/>
        <a:lstStyle/>
        <a:p>
          <a:endParaRPr lang="ru-RU"/>
        </a:p>
      </dgm:t>
    </dgm:pt>
    <dgm:pt modelId="{FCE6B264-B2D4-4F49-950A-64E6F9B4D904}" type="sibTrans" cxnId="{916124AB-B91A-4777-B04B-71C9397CA066}">
      <dgm:prSet/>
      <dgm:spPr/>
      <dgm:t>
        <a:bodyPr/>
        <a:lstStyle/>
        <a:p>
          <a:endParaRPr lang="ru-RU"/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  <dgm:t>
        <a:bodyPr/>
        <a:lstStyle/>
        <a:p>
          <a:endParaRPr lang="ru-RU"/>
        </a:p>
      </dgm:t>
    </dgm:pt>
    <dgm:pt modelId="{B6ADB0A5-9EC7-49D4-9170-8EE3E003B057}" type="pres">
      <dgm:prSet presAssocID="{FDF176CA-18CA-405C-8148-FD6248248F11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3" custScale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  <dgm:t>
        <a:bodyPr/>
        <a:lstStyle/>
        <a:p>
          <a:endParaRPr lang="ru-RU"/>
        </a:p>
      </dgm:t>
    </dgm:pt>
    <dgm:pt modelId="{F9CAA664-80DB-477D-90D1-B8FE823E96B0}" type="pres">
      <dgm:prSet presAssocID="{39B46146-24EE-4ADA-A976-0452B4225551}" presName="composite" presStyleCnt="0"/>
      <dgm:spPr/>
      <dgm:t>
        <a:bodyPr/>
        <a:lstStyle/>
        <a:p>
          <a:endParaRPr lang="ru-RU"/>
        </a:p>
      </dgm:t>
    </dgm:pt>
    <dgm:pt modelId="{06388F85-6B45-471E-AD17-4246AD137CC8}" type="pres">
      <dgm:prSet presAssocID="{39B46146-24EE-4ADA-A976-0452B4225551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3" custScaleY="1003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  <dgm:t>
        <a:bodyPr/>
        <a:lstStyle/>
        <a:p>
          <a:endParaRPr lang="ru-RU"/>
        </a:p>
      </dgm:t>
    </dgm:pt>
    <dgm:pt modelId="{7EFE33B1-0E7F-4E3A-B9C7-D498B858CA68}" type="pres">
      <dgm:prSet presAssocID="{856EF44A-CD64-4203-8121-4141EE656887}" presName="composite" presStyleCnt="0"/>
      <dgm:spPr/>
      <dgm:t>
        <a:bodyPr/>
        <a:lstStyle/>
        <a:p>
          <a:endParaRPr lang="ru-RU"/>
        </a:p>
      </dgm:t>
    </dgm:pt>
    <dgm:pt modelId="{7ACF57B7-D9B9-4377-B9F0-D1751097DEA8}" type="pres">
      <dgm:prSet presAssocID="{856EF44A-CD64-4203-8121-4141EE65688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47092-F8B8-499E-BE8C-40230B00D2A4}" type="pres">
      <dgm:prSet presAssocID="{856EF44A-CD64-4203-8121-4141EE656887}" presName="descendantText" presStyleLbl="alignAcc1" presStyleIdx="2" presStyleCnt="3" custScaleY="129686" custLinFactNeighborX="-314" custLinFactNeighborY="-298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6124AB-B91A-4777-B04B-71C9397CA066}" srcId="{856EF44A-CD64-4203-8121-4141EE656887}" destId="{668BA126-2E2B-4BBF-8CF7-70238157FA48}" srcOrd="0" destOrd="0" parTransId="{5D772C1C-E3EC-4D0A-A83B-5CD50202AC9A}" sibTransId="{FCE6B264-B2D4-4F49-950A-64E6F9B4D904}"/>
    <dgm:cxn modelId="{67D6BD4D-B7E3-428B-A252-10BE706D49FF}" type="presOf" srcId="{9C413F0F-C9D7-45CC-9B23-D43432F33876}" destId="{1C21BE01-8072-4D0F-A3AD-AA123D95EF46}" srcOrd="0" destOrd="0" presId="urn:microsoft.com/office/officeart/2005/8/layout/chevron2"/>
    <dgm:cxn modelId="{2F73441F-1BAA-4BA7-BBE3-B0DBFD753BDE}" type="presOf" srcId="{FDF176CA-18CA-405C-8148-FD6248248F11}" destId="{B6ADB0A5-9EC7-49D4-9170-8EE3E003B057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BECBDF42-8AD6-471A-BF08-3525DCE1BDA9}" type="presOf" srcId="{C8F6A1CE-DD56-4EDB-A235-537DFC8C1FDD}" destId="{B5D9B1B7-031B-4C9C-8C42-8FF3721FBFCA}" srcOrd="0" destOrd="0" presId="urn:microsoft.com/office/officeart/2005/8/layout/chevron2"/>
    <dgm:cxn modelId="{0D99AD24-2E21-4305-A005-9F7D51FDAE24}" type="presOf" srcId="{668BA126-2E2B-4BBF-8CF7-70238157FA48}" destId="{04247092-F8B8-499E-BE8C-40230B00D2A4}" srcOrd="0" destOrd="0" presId="urn:microsoft.com/office/officeart/2005/8/layout/chevron2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19ABC751-7814-4A33-AA51-56B939BB19CD}" srcId="{FAF6E03D-8DC4-4BA6-AC82-97A5A34B4D9E}" destId="{856EF44A-CD64-4203-8121-4141EE656887}" srcOrd="2" destOrd="0" parTransId="{548B00DB-E856-4279-A0C6-1BEFBF89FFE7}" sibTransId="{67B08863-543B-49EB-AD1C-5C6CA98140E0}"/>
    <dgm:cxn modelId="{0FFA53E2-B5BC-49CA-91E4-569917FE5453}" type="presOf" srcId="{FAF6E03D-8DC4-4BA6-AC82-97A5A34B4D9E}" destId="{AAB51A99-B610-4B98-A4AF-69F4277A8174}" srcOrd="0" destOrd="0" presId="urn:microsoft.com/office/officeart/2005/8/layout/chevron2"/>
    <dgm:cxn modelId="{EE261198-5EF2-4F26-A89D-4E74D5892C8E}" type="presOf" srcId="{39B46146-24EE-4ADA-A976-0452B4225551}" destId="{06388F85-6B45-471E-AD17-4246AD137CC8}" srcOrd="0" destOrd="0" presId="urn:microsoft.com/office/officeart/2005/8/layout/chevron2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09B640A2-1B6B-484A-9CFD-116D370B5928}" type="presOf" srcId="{856EF44A-CD64-4203-8121-4141EE656887}" destId="{7ACF57B7-D9B9-4377-B9F0-D1751097DEA8}" srcOrd="0" destOrd="0" presId="urn:microsoft.com/office/officeart/2005/8/layout/chevron2"/>
    <dgm:cxn modelId="{5EAA4310-10C4-4F61-AD76-D3B1DC819766}" type="presParOf" srcId="{AAB51A99-B610-4B98-A4AF-69F4277A8174}" destId="{4F37D865-F1F0-409E-A51B-0F08062CD9AB}" srcOrd="0" destOrd="0" presId="urn:microsoft.com/office/officeart/2005/8/layout/chevron2"/>
    <dgm:cxn modelId="{7DFC5FEC-D63B-4C62-946F-FFA053E01BDD}" type="presParOf" srcId="{4F37D865-F1F0-409E-A51B-0F08062CD9AB}" destId="{B6ADB0A5-9EC7-49D4-9170-8EE3E003B057}" srcOrd="0" destOrd="0" presId="urn:microsoft.com/office/officeart/2005/8/layout/chevron2"/>
    <dgm:cxn modelId="{C811826E-4BD2-49AA-9315-A49AEF3CD7B2}" type="presParOf" srcId="{4F37D865-F1F0-409E-A51B-0F08062CD9AB}" destId="{B5D9B1B7-031B-4C9C-8C42-8FF3721FBFCA}" srcOrd="1" destOrd="0" presId="urn:microsoft.com/office/officeart/2005/8/layout/chevron2"/>
    <dgm:cxn modelId="{6F10096C-8D50-4DF4-92D1-736258FB1F49}" type="presParOf" srcId="{AAB51A99-B610-4B98-A4AF-69F4277A8174}" destId="{F9776398-30DC-41F4-9A87-12B0CE0658DB}" srcOrd="1" destOrd="0" presId="urn:microsoft.com/office/officeart/2005/8/layout/chevron2"/>
    <dgm:cxn modelId="{09EF424C-924C-4C92-977E-12F5289353B3}" type="presParOf" srcId="{AAB51A99-B610-4B98-A4AF-69F4277A8174}" destId="{F9CAA664-80DB-477D-90D1-B8FE823E96B0}" srcOrd="2" destOrd="0" presId="urn:microsoft.com/office/officeart/2005/8/layout/chevron2"/>
    <dgm:cxn modelId="{B5DC311F-8AB1-4864-A71F-9C4C5D2A659F}" type="presParOf" srcId="{F9CAA664-80DB-477D-90D1-B8FE823E96B0}" destId="{06388F85-6B45-471E-AD17-4246AD137CC8}" srcOrd="0" destOrd="0" presId="urn:microsoft.com/office/officeart/2005/8/layout/chevron2"/>
    <dgm:cxn modelId="{A77D7034-79E2-4A47-A3A7-43092EF8354C}" type="presParOf" srcId="{F9CAA664-80DB-477D-90D1-B8FE823E96B0}" destId="{1C21BE01-8072-4D0F-A3AD-AA123D95EF46}" srcOrd="1" destOrd="0" presId="urn:microsoft.com/office/officeart/2005/8/layout/chevron2"/>
    <dgm:cxn modelId="{A449123D-EA73-40C2-838A-C244C5CEDC14}" type="presParOf" srcId="{AAB51A99-B610-4B98-A4AF-69F4277A8174}" destId="{03F4D4F3-C3CF-4152-AEF5-93D47709D4DE}" srcOrd="3" destOrd="0" presId="urn:microsoft.com/office/officeart/2005/8/layout/chevron2"/>
    <dgm:cxn modelId="{C1CB5D27-D73A-4627-81BC-DBC76279851A}" type="presParOf" srcId="{AAB51A99-B610-4B98-A4AF-69F4277A8174}" destId="{7EFE33B1-0E7F-4E3A-B9C7-D498B858CA68}" srcOrd="4" destOrd="0" presId="urn:microsoft.com/office/officeart/2005/8/layout/chevron2"/>
    <dgm:cxn modelId="{983B3C09-2C1F-459B-AA1D-6ADDE4708B0D}" type="presParOf" srcId="{7EFE33B1-0E7F-4E3A-B9C7-D498B858CA68}" destId="{7ACF57B7-D9B9-4377-B9F0-D1751097DEA8}" srcOrd="0" destOrd="0" presId="urn:microsoft.com/office/officeart/2005/8/layout/chevron2"/>
    <dgm:cxn modelId="{29411DB5-5E39-4E44-9F9C-FED3D291FC6F}" type="presParOf" srcId="{7EFE33B1-0E7F-4E3A-B9C7-D498B858CA68}" destId="{04247092-F8B8-499E-BE8C-40230B00D2A4}" srcOrd="1" destOrd="0" presId="urn:microsoft.com/office/officeart/2005/8/layout/chevron2"/>
  </dgm:cxnLst>
  <dgm:bg/>
  <dgm:whole/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E786CFE-5724-4C6A-9E93-5C433E8B4674}">
      <dsp:nvSpPr>
        <dsp:cNvPr id="0" name=""/>
        <dsp:cNvSpPr/>
      </dsp:nvSpPr>
      <dsp:spPr>
        <a:xfrm>
          <a:off x="0" y="0"/>
          <a:ext cx="3163656" cy="15818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Мониторинг нормативных правовых актов Управления </a:t>
          </a:r>
          <a:r>
            <a:rPr lang="ru-RU" sz="1400" kern="1200" dirty="0" err="1" smtClean="0"/>
            <a:t>социвльной</a:t>
          </a:r>
          <a:r>
            <a:rPr lang="ru-RU" sz="1400" kern="1200" dirty="0" smtClean="0"/>
            <a:t> политики по Орджоникидзевскому району города Екатеринбурга по вопросам противодействия коррупции в целях приведения  их в </a:t>
          </a:r>
          <a:r>
            <a:rPr lang="ru-RU" sz="1400" kern="1200" dirty="0" err="1" smtClean="0"/>
            <a:t>соответсвие</a:t>
          </a:r>
          <a:r>
            <a:rPr lang="ru-RU" sz="1400" kern="1200" dirty="0" smtClean="0"/>
            <a:t> с законодательством Российской Федерации и Свердловской области</a:t>
          </a:r>
          <a:endParaRPr lang="ru-RU" sz="1400" kern="1200" dirty="0"/>
        </a:p>
      </dsp:txBody>
      <dsp:txXfrm>
        <a:off x="0" y="0"/>
        <a:ext cx="3163656" cy="1581828"/>
      </dsp:txXfrm>
    </dsp:sp>
    <dsp:sp modelId="{5F999584-A915-4BC4-86FA-591E66BEFFD6}">
      <dsp:nvSpPr>
        <dsp:cNvPr id="0" name=""/>
        <dsp:cNvSpPr/>
      </dsp:nvSpPr>
      <dsp:spPr>
        <a:xfrm>
          <a:off x="316365" y="1581828"/>
          <a:ext cx="112255" cy="5250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5024"/>
              </a:lnTo>
              <a:lnTo>
                <a:pt x="112255" y="52502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672435-6E41-45E5-8B4A-1E7A6FB9555B}">
      <dsp:nvSpPr>
        <dsp:cNvPr id="0" name=""/>
        <dsp:cNvSpPr/>
      </dsp:nvSpPr>
      <dsp:spPr>
        <a:xfrm>
          <a:off x="428620" y="1857382"/>
          <a:ext cx="3488728" cy="4989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Издано приказов по вопросам противодействия коррупции </a:t>
          </a:r>
          <a:endParaRPr lang="ru-RU" sz="1800" kern="1200" dirty="0"/>
        </a:p>
      </dsp:txBody>
      <dsp:txXfrm>
        <a:off x="428620" y="1857382"/>
        <a:ext cx="3488728" cy="498940"/>
      </dsp:txXfrm>
    </dsp:sp>
    <dsp:sp modelId="{25F6C739-8652-4748-8FB5-53B96A1BBCF6}">
      <dsp:nvSpPr>
        <dsp:cNvPr id="0" name=""/>
        <dsp:cNvSpPr/>
      </dsp:nvSpPr>
      <dsp:spPr>
        <a:xfrm>
          <a:off x="3929086" y="71435"/>
          <a:ext cx="3163656" cy="15818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Проведение внутренней правовой экспертизы проектов локальных правовых актов на наличие признаков несовершенства правовых норм, которые создают условия для совершения коррупционных правонарушений</a:t>
          </a:r>
          <a:endParaRPr lang="ru-RU" sz="1400" kern="1200" dirty="0"/>
        </a:p>
      </dsp:txBody>
      <dsp:txXfrm>
        <a:off x="3929086" y="71435"/>
        <a:ext cx="3163656" cy="158182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18097C2-797C-44E5-904C-4D8281581360}">
      <dsp:nvSpPr>
        <dsp:cNvPr id="0" name=""/>
        <dsp:cNvSpPr/>
      </dsp:nvSpPr>
      <dsp:spPr>
        <a:xfrm>
          <a:off x="67244" y="2071703"/>
          <a:ext cx="1147201" cy="8700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2016 год</a:t>
          </a:r>
          <a:endParaRPr lang="ru-RU" sz="1400" kern="1200" dirty="0"/>
        </a:p>
      </dsp:txBody>
      <dsp:txXfrm>
        <a:off x="67244" y="2071703"/>
        <a:ext cx="1147201" cy="870050"/>
      </dsp:txXfrm>
    </dsp:sp>
    <dsp:sp modelId="{90A5FDFE-DFAB-46EA-85A2-9AD1252D8589}">
      <dsp:nvSpPr>
        <dsp:cNvPr id="0" name=""/>
        <dsp:cNvSpPr/>
      </dsp:nvSpPr>
      <dsp:spPr>
        <a:xfrm rot="160257">
          <a:off x="1223346" y="2193146"/>
          <a:ext cx="53637" cy="6840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/>
        </a:p>
      </dsp:txBody>
      <dsp:txXfrm rot="160257">
        <a:off x="1223346" y="2193146"/>
        <a:ext cx="53637" cy="684014"/>
      </dsp:txXfrm>
    </dsp:sp>
    <dsp:sp modelId="{0E51E02E-F8C1-442F-AFF5-C45063557C2A}">
      <dsp:nvSpPr>
        <dsp:cNvPr id="0" name=""/>
        <dsp:cNvSpPr/>
      </dsp:nvSpPr>
      <dsp:spPr>
        <a:xfrm>
          <a:off x="1285884" y="2143137"/>
          <a:ext cx="1162139" cy="8415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2017 год</a:t>
          </a:r>
          <a:endParaRPr lang="ru-RU" sz="1400" kern="1200" dirty="0"/>
        </a:p>
      </dsp:txBody>
      <dsp:txXfrm>
        <a:off x="1285884" y="2143137"/>
        <a:ext cx="1162139" cy="841580"/>
      </dsp:txXfrm>
    </dsp:sp>
    <dsp:sp modelId="{830CA110-F9A6-4E6E-B36A-C825D3D5AAB1}">
      <dsp:nvSpPr>
        <dsp:cNvPr id="0" name=""/>
        <dsp:cNvSpPr/>
      </dsp:nvSpPr>
      <dsp:spPr>
        <a:xfrm rot="21396682">
          <a:off x="2472735" y="2103273"/>
          <a:ext cx="92966" cy="6840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/>
        </a:p>
      </dsp:txBody>
      <dsp:txXfrm rot="21396682">
        <a:off x="2472735" y="2103273"/>
        <a:ext cx="92966" cy="684014"/>
      </dsp:txXfrm>
    </dsp:sp>
    <dsp:sp modelId="{398851B5-FBCF-4BED-9740-2BF8F00DD970}">
      <dsp:nvSpPr>
        <dsp:cNvPr id="0" name=""/>
        <dsp:cNvSpPr/>
      </dsp:nvSpPr>
      <dsp:spPr>
        <a:xfrm>
          <a:off x="2571762" y="2071703"/>
          <a:ext cx="1190348" cy="8304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2018 год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- 7</a:t>
          </a:r>
          <a:endParaRPr lang="ru-RU" sz="1400" kern="1200" dirty="0"/>
        </a:p>
      </dsp:txBody>
      <dsp:txXfrm>
        <a:off x="2571762" y="2071703"/>
        <a:ext cx="1190348" cy="83049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3D39907-EA42-4330-98E4-18313C565659}">
      <dsp:nvSpPr>
        <dsp:cNvPr id="0" name=""/>
        <dsp:cNvSpPr/>
      </dsp:nvSpPr>
      <dsp:spPr>
        <a:xfrm>
          <a:off x="0" y="384330"/>
          <a:ext cx="8856414" cy="226800"/>
        </a:xfrm>
        <a:prstGeom prst="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08759B-B3F5-4EB6-ADB0-CDA1DBCE2286}">
      <dsp:nvSpPr>
        <dsp:cNvPr id="0" name=""/>
        <dsp:cNvSpPr/>
      </dsp:nvSpPr>
      <dsp:spPr>
        <a:xfrm>
          <a:off x="432113" y="0"/>
          <a:ext cx="6199489" cy="38346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" y="0"/>
        <a:ext cx="6199489" cy="383469"/>
      </dsp:txXfrm>
    </dsp:sp>
    <dsp:sp modelId="{0A6C1B5B-3317-4D6E-874F-1AB0C0FA097A}">
      <dsp:nvSpPr>
        <dsp:cNvPr id="0" name=""/>
        <dsp:cNvSpPr/>
      </dsp:nvSpPr>
      <dsp:spPr>
        <a:xfrm>
          <a:off x="0" y="898684"/>
          <a:ext cx="8856414" cy="226800"/>
        </a:xfrm>
        <a:prstGeom prst="rect">
          <a:avLst/>
        </a:prstGeom>
        <a:solidFill>
          <a:schemeClr val="accent6">
            <a:lumMod val="60000"/>
            <a:lumOff val="40000"/>
            <a:alpha val="9000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050D5C-170F-4055-B75B-1142785E3677}">
      <dsp:nvSpPr>
        <dsp:cNvPr id="0" name=""/>
        <dsp:cNvSpPr/>
      </dsp:nvSpPr>
      <dsp:spPr>
        <a:xfrm>
          <a:off x="360097" y="641508"/>
          <a:ext cx="6199489" cy="2656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0097" y="641508"/>
        <a:ext cx="6199489" cy="265680"/>
      </dsp:txXfrm>
    </dsp:sp>
    <dsp:sp modelId="{F1DDECCD-72B7-4FC5-B66B-EA8FD237EC5C}">
      <dsp:nvSpPr>
        <dsp:cNvPr id="0" name=""/>
        <dsp:cNvSpPr/>
      </dsp:nvSpPr>
      <dsp:spPr>
        <a:xfrm>
          <a:off x="0" y="1670215"/>
          <a:ext cx="8856414" cy="226800"/>
        </a:xfrm>
        <a:prstGeom prst="rect">
          <a:avLst/>
        </a:prstGeom>
        <a:solidFill>
          <a:schemeClr val="tx2">
            <a:lumMod val="40000"/>
            <a:lumOff val="60000"/>
            <a:alpha val="90000"/>
          </a:schemeClr>
        </a:soli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34A456-3FE1-4615-8A78-9A5296725FBD}">
      <dsp:nvSpPr>
        <dsp:cNvPr id="0" name=""/>
        <dsp:cNvSpPr/>
      </dsp:nvSpPr>
      <dsp:spPr>
        <a:xfrm>
          <a:off x="360097" y="1091566"/>
          <a:ext cx="6199489" cy="62553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4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0097" y="1091566"/>
        <a:ext cx="6199489" cy="625535"/>
      </dsp:txXfrm>
    </dsp:sp>
    <dsp:sp modelId="{40701B9E-78C3-4524-9C5A-C186300220FD}">
      <dsp:nvSpPr>
        <dsp:cNvPr id="0" name=""/>
        <dsp:cNvSpPr/>
      </dsp:nvSpPr>
      <dsp:spPr>
        <a:xfrm>
          <a:off x="0" y="2377451"/>
          <a:ext cx="8856414" cy="226800"/>
        </a:xfrm>
        <a:prstGeom prst="rect">
          <a:avLst/>
        </a:prstGeom>
        <a:solidFill>
          <a:srgbClr val="92D050">
            <a:alpha val="90000"/>
          </a:srgbClr>
        </a:solidFill>
        <a:ln w="100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E15C2-4AA1-4DF1-A4ED-988249F0DF46}">
      <dsp:nvSpPr>
        <dsp:cNvPr id="0" name=""/>
        <dsp:cNvSpPr/>
      </dsp:nvSpPr>
      <dsp:spPr>
        <a:xfrm>
          <a:off x="432113" y="1863097"/>
          <a:ext cx="6199489" cy="55260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5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" y="1863097"/>
        <a:ext cx="6199489" cy="552609"/>
      </dsp:txXfrm>
    </dsp:sp>
    <dsp:sp modelId="{24FAA2C2-2DEF-468F-8FF6-F4FC8B9D4D4A}">
      <dsp:nvSpPr>
        <dsp:cNvPr id="0" name=""/>
        <dsp:cNvSpPr/>
      </dsp:nvSpPr>
      <dsp:spPr>
        <a:xfrm>
          <a:off x="0" y="3020394"/>
          <a:ext cx="8856414" cy="226800"/>
        </a:xfrm>
        <a:prstGeom prst="rect">
          <a:avLst/>
        </a:prstGeom>
        <a:solidFill>
          <a:srgbClr val="FFFF00">
            <a:alpha val="90000"/>
          </a:srgbClr>
        </a:solidFill>
        <a:ln w="1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24021E-B5C7-479E-B854-B0B87DFEC144}">
      <dsp:nvSpPr>
        <dsp:cNvPr id="0" name=""/>
        <dsp:cNvSpPr/>
      </dsp:nvSpPr>
      <dsp:spPr>
        <a:xfrm>
          <a:off x="432113" y="2634628"/>
          <a:ext cx="6199489" cy="435709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6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" y="2634628"/>
        <a:ext cx="6199489" cy="435709"/>
      </dsp:txXfrm>
    </dsp:sp>
    <dsp:sp modelId="{D1B0E364-E53E-45ED-8081-9F3517920ECD}">
      <dsp:nvSpPr>
        <dsp:cNvPr id="0" name=""/>
        <dsp:cNvSpPr/>
      </dsp:nvSpPr>
      <dsp:spPr>
        <a:xfrm>
          <a:off x="0" y="3984806"/>
          <a:ext cx="8856414" cy="226800"/>
        </a:xfrm>
        <a:prstGeom prst="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DE6A49-AC34-4C1F-B055-E004F29F26B9}">
      <dsp:nvSpPr>
        <dsp:cNvPr id="0" name=""/>
        <dsp:cNvSpPr/>
      </dsp:nvSpPr>
      <dsp:spPr>
        <a:xfrm>
          <a:off x="432116" y="3148980"/>
          <a:ext cx="6193435" cy="86663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Заслушивание отчетов руководителей структурных подразделений на комиссии по противодействию коррупции Управления социальной политики по Орджоникидзевскому району города Екатеринбурга, выработка рекомендаций и контроль реализации решений комиссии 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6" y="3148980"/>
        <a:ext cx="6193435" cy="866637"/>
      </dsp:txXfrm>
    </dsp:sp>
    <dsp:sp modelId="{A1DC9090-66C5-4BC5-9EA5-0F6E81D08F15}">
      <dsp:nvSpPr>
        <dsp:cNvPr id="0" name=""/>
        <dsp:cNvSpPr/>
      </dsp:nvSpPr>
      <dsp:spPr>
        <a:xfrm>
          <a:off x="0" y="4678292"/>
          <a:ext cx="8856414" cy="22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FAE731-AA33-4592-8788-7C746939467F}">
      <dsp:nvSpPr>
        <dsp:cNvPr id="0" name=""/>
        <dsp:cNvSpPr/>
      </dsp:nvSpPr>
      <dsp:spPr>
        <a:xfrm>
          <a:off x="432113" y="4113395"/>
          <a:ext cx="6199489" cy="61637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Взаимодействие с институтами гражданского общества (общественными организациями, в т.ч. в чьи уставные цели входит борьба с </a:t>
          </a: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коррупцией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" y="4113395"/>
        <a:ext cx="6199489" cy="616374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020DE5F-5756-4FC4-A2B7-3E9DC4D6DEE3}">
      <dsp:nvSpPr>
        <dsp:cNvPr id="0" name=""/>
        <dsp:cNvSpPr/>
      </dsp:nvSpPr>
      <dsp:spPr>
        <a:xfrm>
          <a:off x="0" y="571510"/>
          <a:ext cx="3187923" cy="15939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002060"/>
              </a:solidFill>
            </a:rPr>
            <a:t>Комиссия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002060"/>
              </a:solidFill>
            </a:rPr>
            <a:t>по соблюдению требований к служебному поведению государственных гражданских служащих и урегулированию конфликта интересов - 1</a:t>
          </a:r>
          <a:endParaRPr lang="ru-RU" sz="1700" b="1" kern="1200" dirty="0">
            <a:solidFill>
              <a:srgbClr val="002060"/>
            </a:solidFill>
          </a:endParaRPr>
        </a:p>
      </dsp:txBody>
      <dsp:txXfrm>
        <a:off x="0" y="571510"/>
        <a:ext cx="3187923" cy="1593961"/>
      </dsp:txXfrm>
    </dsp:sp>
    <dsp:sp modelId="{1F25B52E-1F15-41FF-BD0D-AA86D5090621}">
      <dsp:nvSpPr>
        <dsp:cNvPr id="0" name=""/>
        <dsp:cNvSpPr/>
      </dsp:nvSpPr>
      <dsp:spPr>
        <a:xfrm>
          <a:off x="3985780" y="572881"/>
          <a:ext cx="3187923" cy="15939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002060"/>
              </a:solidFill>
            </a:rPr>
            <a:t>Комиссия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002060"/>
              </a:solidFill>
            </a:rPr>
            <a:t>по противодействию коррупции - 1</a:t>
          </a:r>
          <a:endParaRPr lang="ru-RU" sz="1700" b="1" kern="1200" dirty="0">
            <a:solidFill>
              <a:srgbClr val="002060"/>
            </a:solidFill>
          </a:endParaRPr>
        </a:p>
      </dsp:txBody>
      <dsp:txXfrm>
        <a:off x="3985780" y="572881"/>
        <a:ext cx="3187923" cy="1593961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95A6716-16B4-4159-8E67-4C5EB5D8B3D9}">
      <dsp:nvSpPr>
        <dsp:cNvPr id="0" name=""/>
        <dsp:cNvSpPr/>
      </dsp:nvSpPr>
      <dsp:spPr>
        <a:xfrm>
          <a:off x="1224794" y="566"/>
          <a:ext cx="3084621" cy="1205344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flat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 в Управлении социальной политики по Орджоникидзевскому району города Екатеринбурга</a:t>
          </a:r>
          <a:endParaRPr lang="ru-RU" sz="1200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24794" y="566"/>
        <a:ext cx="3084621" cy="1205344"/>
      </dsp:txXfrm>
    </dsp:sp>
    <dsp:sp modelId="{CD3AC7B0-8D48-4C22-9368-078FB63BD0A5}">
      <dsp:nvSpPr>
        <dsp:cNvPr id="0" name=""/>
        <dsp:cNvSpPr/>
      </dsp:nvSpPr>
      <dsp:spPr>
        <a:xfrm>
          <a:off x="1533256" y="1205911"/>
          <a:ext cx="308462" cy="688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8490"/>
              </a:lnTo>
              <a:lnTo>
                <a:pt x="308462" y="688490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6382A0-C68C-479B-A6DD-CE5CFC302B63}">
      <dsp:nvSpPr>
        <dsp:cNvPr id="0" name=""/>
        <dsp:cNvSpPr/>
      </dsp:nvSpPr>
      <dsp:spPr>
        <a:xfrm>
          <a:off x="1841718" y="1435408"/>
          <a:ext cx="1468779" cy="91798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0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1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(отсутствуют основания)</a:t>
          </a:r>
          <a:endParaRPr lang="ru-RU" sz="11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41718" y="1435408"/>
        <a:ext cx="1468779" cy="917987"/>
      </dsp:txXfrm>
    </dsp:sp>
    <dsp:sp modelId="{A35E033D-6B7E-489B-981C-DE36F1B24FB7}">
      <dsp:nvSpPr>
        <dsp:cNvPr id="0" name=""/>
        <dsp:cNvSpPr/>
      </dsp:nvSpPr>
      <dsp:spPr>
        <a:xfrm>
          <a:off x="1533256" y="1205911"/>
          <a:ext cx="347355" cy="17323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2306"/>
              </a:lnTo>
              <a:lnTo>
                <a:pt x="347355" y="1732306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7A3276-DC32-4917-A30B-B74513FAF140}">
      <dsp:nvSpPr>
        <dsp:cNvPr id="0" name=""/>
        <dsp:cNvSpPr/>
      </dsp:nvSpPr>
      <dsp:spPr>
        <a:xfrm>
          <a:off x="1880611" y="2479224"/>
          <a:ext cx="1468779" cy="91798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 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1</a:t>
          </a:r>
          <a:endParaRPr lang="ru-RU" sz="18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80611" y="2479224"/>
        <a:ext cx="1468779" cy="917987"/>
      </dsp:txXfrm>
    </dsp:sp>
    <dsp:sp modelId="{08127882-A062-442E-8704-9912D83EB6B7}">
      <dsp:nvSpPr>
        <dsp:cNvPr id="0" name=""/>
        <dsp:cNvSpPr/>
      </dsp:nvSpPr>
      <dsp:spPr>
        <a:xfrm>
          <a:off x="1533256" y="1205911"/>
          <a:ext cx="308462" cy="29834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3458"/>
              </a:lnTo>
              <a:lnTo>
                <a:pt x="308462" y="2983458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6990CA-D4B4-48B3-AEF0-64335ABE0099}">
      <dsp:nvSpPr>
        <dsp:cNvPr id="0" name=""/>
        <dsp:cNvSpPr/>
      </dsp:nvSpPr>
      <dsp:spPr>
        <a:xfrm>
          <a:off x="1841718" y="3730376"/>
          <a:ext cx="1468779" cy="91798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0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1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(отсутствуют основания)</a:t>
          </a:r>
          <a:endParaRPr lang="ru-RU" sz="11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41718" y="3730376"/>
        <a:ext cx="1468779" cy="917987"/>
      </dsp:txXfrm>
    </dsp:sp>
    <dsp:sp modelId="{F26DF6E7-0E60-4457-911F-35ADB60C25B8}">
      <dsp:nvSpPr>
        <dsp:cNvPr id="0" name=""/>
        <dsp:cNvSpPr/>
      </dsp:nvSpPr>
      <dsp:spPr>
        <a:xfrm>
          <a:off x="4768408" y="566"/>
          <a:ext cx="2792021" cy="1307572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flat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противодействию коррупции в Управлении социальной политики по Орджоникидзевскому району города Екатеринбурга</a:t>
          </a:r>
          <a:endParaRPr lang="ru-RU" sz="1400" kern="1200" dirty="0">
            <a:solidFill>
              <a:schemeClr val="tx2"/>
            </a:solidFill>
          </a:endParaRPr>
        </a:p>
      </dsp:txBody>
      <dsp:txXfrm>
        <a:off x="4768408" y="566"/>
        <a:ext cx="2792021" cy="1307572"/>
      </dsp:txXfrm>
    </dsp:sp>
    <dsp:sp modelId="{AB3E8473-0EA1-40ED-9610-75636E4A2DD2}">
      <dsp:nvSpPr>
        <dsp:cNvPr id="0" name=""/>
        <dsp:cNvSpPr/>
      </dsp:nvSpPr>
      <dsp:spPr>
        <a:xfrm>
          <a:off x="5047611" y="1308138"/>
          <a:ext cx="279202" cy="688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8490"/>
              </a:lnTo>
              <a:lnTo>
                <a:pt x="279202" y="688490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20F99B-4738-4D4B-A184-E6699BD47C13}">
      <dsp:nvSpPr>
        <dsp:cNvPr id="0" name=""/>
        <dsp:cNvSpPr/>
      </dsp:nvSpPr>
      <dsp:spPr>
        <a:xfrm>
          <a:off x="5326813" y="1537635"/>
          <a:ext cx="1468779" cy="91798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4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26813" y="1537635"/>
        <a:ext cx="1468779" cy="917987"/>
      </dsp:txXfrm>
    </dsp:sp>
    <dsp:sp modelId="{F984091B-4D4C-4057-B7AE-7C983E6AFC47}">
      <dsp:nvSpPr>
        <dsp:cNvPr id="0" name=""/>
        <dsp:cNvSpPr/>
      </dsp:nvSpPr>
      <dsp:spPr>
        <a:xfrm>
          <a:off x="5047611" y="1308138"/>
          <a:ext cx="264543" cy="17323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2306"/>
              </a:lnTo>
              <a:lnTo>
                <a:pt x="264543" y="1732306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AA4A44-9A67-4B17-8499-D304D3C9C7CB}">
      <dsp:nvSpPr>
        <dsp:cNvPr id="0" name=""/>
        <dsp:cNvSpPr/>
      </dsp:nvSpPr>
      <dsp:spPr>
        <a:xfrm>
          <a:off x="5312154" y="2581451"/>
          <a:ext cx="1468779" cy="91798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4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12154" y="2581451"/>
        <a:ext cx="1468779" cy="917987"/>
      </dsp:txXfrm>
    </dsp:sp>
    <dsp:sp modelId="{3FF59C5E-3E5E-4384-AB90-B08AAFB7E164}">
      <dsp:nvSpPr>
        <dsp:cNvPr id="0" name=""/>
        <dsp:cNvSpPr/>
      </dsp:nvSpPr>
      <dsp:spPr>
        <a:xfrm>
          <a:off x="5047611" y="1308138"/>
          <a:ext cx="292054" cy="28491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9175"/>
              </a:lnTo>
              <a:lnTo>
                <a:pt x="292054" y="2849175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FE2D2C-6025-45D7-A140-0A577C11B4C8}">
      <dsp:nvSpPr>
        <dsp:cNvPr id="0" name=""/>
        <dsp:cNvSpPr/>
      </dsp:nvSpPr>
      <dsp:spPr>
        <a:xfrm>
          <a:off x="5339665" y="3661692"/>
          <a:ext cx="1468779" cy="991242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– 5 </a:t>
          </a:r>
          <a:endParaRPr lang="ru-RU" sz="12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39665" y="3661692"/>
        <a:ext cx="1468779" cy="991242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DCDD760-9832-4CF1-97E4-655B91711997}">
      <dsp:nvSpPr>
        <dsp:cNvPr id="0" name=""/>
        <dsp:cNvSpPr/>
      </dsp:nvSpPr>
      <dsp:spPr>
        <a:xfrm>
          <a:off x="0" y="0"/>
          <a:ext cx="1914785" cy="11871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</a:rPr>
            <a:t>Размещение информации на официальном сайте Управления социальной политики по Орджоникидзевскому району города Екатеринбурга</a:t>
          </a:r>
          <a:endParaRPr lang="ru-RU" sz="1100" kern="1200" dirty="0">
            <a:solidFill>
              <a:srgbClr val="7030A0"/>
            </a:solidFill>
          </a:endParaRPr>
        </a:p>
      </dsp:txBody>
      <dsp:txXfrm>
        <a:off x="0" y="0"/>
        <a:ext cx="1914785" cy="1187177"/>
      </dsp:txXfrm>
    </dsp:sp>
    <dsp:sp modelId="{97887639-A99A-4B70-9241-EB9EF95C37FF}">
      <dsp:nvSpPr>
        <dsp:cNvPr id="0" name=""/>
        <dsp:cNvSpPr/>
      </dsp:nvSpPr>
      <dsp:spPr>
        <a:xfrm>
          <a:off x="3500451" y="0"/>
          <a:ext cx="1966132" cy="11255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</a:rPr>
            <a:t>Размещение информации на информационном стенде Управления социальной политики по Орджоникидзевскому району города Екатеринбурга</a:t>
          </a:r>
          <a:endParaRPr lang="ru-RU" sz="1100" kern="1200" dirty="0">
            <a:solidFill>
              <a:srgbClr val="7030A0"/>
            </a:solidFill>
          </a:endParaRPr>
        </a:p>
      </dsp:txBody>
      <dsp:txXfrm>
        <a:off x="3500451" y="0"/>
        <a:ext cx="1966132" cy="1125510"/>
      </dsp:txXfrm>
    </dsp:sp>
    <dsp:sp modelId="{88CCEA6E-65F0-45F7-AE3A-65F2B486BD37}">
      <dsp:nvSpPr>
        <dsp:cNvPr id="0" name=""/>
        <dsp:cNvSpPr/>
      </dsp:nvSpPr>
      <dsp:spPr>
        <a:xfrm>
          <a:off x="6358007" y="0"/>
          <a:ext cx="1895318" cy="11448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</a:rPr>
            <a:t>Публикация статей в районных средствах массовой информации</a:t>
          </a:r>
          <a:endParaRPr lang="ru-RU" sz="1100" kern="1200" dirty="0">
            <a:solidFill>
              <a:srgbClr val="7030A0"/>
            </a:solidFill>
          </a:endParaRPr>
        </a:p>
      </dsp:txBody>
      <dsp:txXfrm>
        <a:off x="6358007" y="0"/>
        <a:ext cx="1895318" cy="1144841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C4F245E-1BFA-4864-A41B-1DF74D93FC34}">
      <dsp:nvSpPr>
        <dsp:cNvPr id="0" name=""/>
        <dsp:cNvSpPr/>
      </dsp:nvSpPr>
      <dsp:spPr>
        <a:xfrm>
          <a:off x="-6025072" y="-921917"/>
          <a:ext cx="7172427" cy="7172427"/>
        </a:xfrm>
        <a:prstGeom prst="blockArc">
          <a:avLst>
            <a:gd name="adj1" fmla="val 18900000"/>
            <a:gd name="adj2" fmla="val 2700000"/>
            <a:gd name="adj3" fmla="val 301"/>
          </a:avLst>
        </a:pr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D1142-4140-4432-B33F-5CDB83D84965}">
      <dsp:nvSpPr>
        <dsp:cNvPr id="0" name=""/>
        <dsp:cNvSpPr/>
      </dsp:nvSpPr>
      <dsp:spPr>
        <a:xfrm>
          <a:off x="501394" y="332930"/>
          <a:ext cx="7488342" cy="66628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1394" y="332930"/>
        <a:ext cx="7488342" cy="666287"/>
      </dsp:txXfrm>
    </dsp:sp>
    <dsp:sp modelId="{F0DD063C-10F2-444C-A3F8-40B5294FB4FE}">
      <dsp:nvSpPr>
        <dsp:cNvPr id="0" name=""/>
        <dsp:cNvSpPr/>
      </dsp:nvSpPr>
      <dsp:spPr>
        <a:xfrm>
          <a:off x="84964" y="249644"/>
          <a:ext cx="832858" cy="832858"/>
        </a:xfrm>
        <a:prstGeom prst="ellipse">
          <a:avLst/>
        </a:prstGeom>
        <a:solidFill>
          <a:schemeClr val="accent4"/>
        </a:solidFill>
        <a:ln w="10000" cap="flat" cmpd="sng" algn="ctr">
          <a:solidFill>
            <a:schemeClr val="accent3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D41B68-8B2C-4A0D-9AF5-156554DA25F3}">
      <dsp:nvSpPr>
        <dsp:cNvPr id="0" name=""/>
        <dsp:cNvSpPr/>
      </dsp:nvSpPr>
      <dsp:spPr>
        <a:xfrm>
          <a:off x="978836" y="1332041"/>
          <a:ext cx="7010900" cy="666287"/>
        </a:xfrm>
        <a:prstGeom prst="rect">
          <a:avLst/>
        </a:prstGeom>
        <a:gradFill rotWithShape="0">
          <a:gsLst>
            <a:gs pos="0">
              <a:schemeClr val="accent5">
                <a:hueOff val="-209966"/>
                <a:satOff val="11412"/>
                <a:lumOff val="-2108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209966"/>
                <a:satOff val="11412"/>
                <a:lumOff val="-2108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209966"/>
                <a:satOff val="11412"/>
                <a:lumOff val="-2108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209966"/>
                <a:satOff val="11412"/>
                <a:lumOff val="-2108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209966"/>
                <a:satOff val="11412"/>
                <a:lumOff val="-2108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209966"/>
                <a:satOff val="11412"/>
                <a:lumOff val="-2108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209966"/>
              <a:satOff val="11412"/>
              <a:lumOff val="-2108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78836" y="1332041"/>
        <a:ext cx="7010900" cy="666287"/>
      </dsp:txXfrm>
    </dsp:sp>
    <dsp:sp modelId="{49E1EE34-3E18-4171-BCBC-889CE3109EFC}">
      <dsp:nvSpPr>
        <dsp:cNvPr id="0" name=""/>
        <dsp:cNvSpPr/>
      </dsp:nvSpPr>
      <dsp:spPr>
        <a:xfrm>
          <a:off x="562406" y="1248755"/>
          <a:ext cx="832858" cy="832858"/>
        </a:xfrm>
        <a:prstGeom prst="ellipse">
          <a:avLst/>
        </a:prstGeom>
        <a:solidFill>
          <a:srgbClr val="FFFF00"/>
        </a:solidFill>
        <a:ln w="10000" cap="flat" cmpd="sng" algn="ctr">
          <a:solidFill>
            <a:schemeClr val="accent5">
              <a:hueOff val="-209966"/>
              <a:satOff val="11412"/>
              <a:lumOff val="-2108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7AC7935-7530-45A0-8AFD-6A3FD15F4957}">
      <dsp:nvSpPr>
        <dsp:cNvPr id="0" name=""/>
        <dsp:cNvSpPr/>
      </dsp:nvSpPr>
      <dsp:spPr>
        <a:xfrm>
          <a:off x="1125372" y="2331152"/>
          <a:ext cx="6864364" cy="666287"/>
        </a:xfrm>
        <a:prstGeom prst="rect">
          <a:avLst/>
        </a:prstGeom>
        <a:gradFill rotWithShape="0">
          <a:gsLst>
            <a:gs pos="0">
              <a:schemeClr val="accent5">
                <a:hueOff val="-419932"/>
                <a:satOff val="22824"/>
                <a:lumOff val="-4216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419932"/>
                <a:satOff val="22824"/>
                <a:lumOff val="-4216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419932"/>
                <a:satOff val="22824"/>
                <a:lumOff val="-4216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419932"/>
                <a:satOff val="22824"/>
                <a:lumOff val="-4216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419932"/>
                <a:satOff val="22824"/>
                <a:lumOff val="-4216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419932"/>
                <a:satOff val="22824"/>
                <a:lumOff val="-4216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419932"/>
              <a:satOff val="22824"/>
              <a:lumOff val="-4216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(343) 349-38-33</a:t>
          </a:r>
        </a:p>
      </dsp:txBody>
      <dsp:txXfrm>
        <a:off x="1125372" y="2331152"/>
        <a:ext cx="6864364" cy="666287"/>
      </dsp:txXfrm>
    </dsp:sp>
    <dsp:sp modelId="{F31C1C6E-8391-4AE7-8AD2-9E82A3E4FDB1}">
      <dsp:nvSpPr>
        <dsp:cNvPr id="0" name=""/>
        <dsp:cNvSpPr/>
      </dsp:nvSpPr>
      <dsp:spPr>
        <a:xfrm>
          <a:off x="708942" y="2247866"/>
          <a:ext cx="832858" cy="832858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10000" cap="flat" cmpd="sng" algn="ctr">
          <a:solidFill>
            <a:schemeClr val="accent5">
              <a:hueOff val="-419932"/>
              <a:satOff val="22824"/>
              <a:lumOff val="-4216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FE945EB-81FF-4AAE-B7B2-3A9F46BFAE17}">
      <dsp:nvSpPr>
        <dsp:cNvPr id="0" name=""/>
        <dsp:cNvSpPr/>
      </dsp:nvSpPr>
      <dsp:spPr>
        <a:xfrm>
          <a:off x="978836" y="3330263"/>
          <a:ext cx="7010900" cy="666287"/>
        </a:xfrm>
        <a:prstGeom prst="rect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629898"/>
              <a:satOff val="34235"/>
              <a:lumOff val="-6324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78836" y="3330263"/>
        <a:ext cx="7010900" cy="666287"/>
      </dsp:txXfrm>
    </dsp:sp>
    <dsp:sp modelId="{9CA5FDD4-ED40-485D-99F7-525FEE1712FE}">
      <dsp:nvSpPr>
        <dsp:cNvPr id="0" name=""/>
        <dsp:cNvSpPr/>
      </dsp:nvSpPr>
      <dsp:spPr>
        <a:xfrm>
          <a:off x="562406" y="3246977"/>
          <a:ext cx="832858" cy="832858"/>
        </a:xfrm>
        <a:prstGeom prst="ellipse">
          <a:avLst/>
        </a:prstGeom>
        <a:solidFill>
          <a:srgbClr val="7030A0"/>
        </a:solidFill>
        <a:ln w="10000" cap="flat" cmpd="sng" algn="ctr">
          <a:solidFill>
            <a:schemeClr val="accent5">
              <a:hueOff val="-629898"/>
              <a:satOff val="34235"/>
              <a:lumOff val="-632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BCBDB46-991C-4F3D-BA58-D89C05E5E5FE}">
      <dsp:nvSpPr>
        <dsp:cNvPr id="0" name=""/>
        <dsp:cNvSpPr/>
      </dsp:nvSpPr>
      <dsp:spPr>
        <a:xfrm>
          <a:off x="501394" y="4329374"/>
          <a:ext cx="7488342" cy="666287"/>
        </a:xfrm>
        <a:prstGeom prst="rect">
          <a:avLst/>
        </a:prstGeom>
        <a:gradFill rotWithShape="0">
          <a:gsLst>
            <a:gs pos="0">
              <a:schemeClr val="accent5">
                <a:hueOff val="-839864"/>
                <a:satOff val="45647"/>
                <a:lumOff val="-8432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839864"/>
                <a:satOff val="45647"/>
                <a:lumOff val="-8432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839864"/>
                <a:satOff val="45647"/>
                <a:lumOff val="-8432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839864"/>
                <a:satOff val="45647"/>
                <a:lumOff val="-8432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839864"/>
                <a:satOff val="45647"/>
                <a:lumOff val="-8432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839864"/>
                <a:satOff val="45647"/>
                <a:lumOff val="-8432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839864"/>
              <a:satOff val="45647"/>
              <a:lumOff val="-8432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1394" y="4329374"/>
        <a:ext cx="7488342" cy="666287"/>
      </dsp:txXfrm>
    </dsp:sp>
    <dsp:sp modelId="{F313B529-4E46-4063-AAC2-E3F0537BC438}">
      <dsp:nvSpPr>
        <dsp:cNvPr id="0" name=""/>
        <dsp:cNvSpPr/>
      </dsp:nvSpPr>
      <dsp:spPr>
        <a:xfrm>
          <a:off x="84964" y="4246088"/>
          <a:ext cx="832858" cy="832858"/>
        </a:xfrm>
        <a:prstGeom prst="ellipse">
          <a:avLst/>
        </a:prstGeom>
        <a:solidFill>
          <a:srgbClr val="C00000"/>
        </a:solidFill>
        <a:ln w="10000" cap="flat" cmpd="sng" algn="ctr">
          <a:solidFill>
            <a:schemeClr val="accent5">
              <a:hueOff val="-839864"/>
              <a:satOff val="45647"/>
              <a:lumOff val="-8432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56158" y="265225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265225"/>
        <a:ext cx="1041059" cy="728741"/>
      </dsp:txXfrm>
    </dsp:sp>
    <dsp:sp modelId="{B5D9B1B7-031B-4C9C-8C42-8FF3721FBFCA}">
      <dsp:nvSpPr>
        <dsp:cNvPr id="0" name=""/>
        <dsp:cNvSpPr/>
      </dsp:nvSpPr>
      <dsp:spPr>
        <a:xfrm rot="5400000">
          <a:off x="4213744" y="-3472516"/>
          <a:ext cx="870204" cy="7840210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Управления социальной политики по Орджоникидзевскому району города Екатеринбурга не поступали.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13744" y="-3472516"/>
        <a:ext cx="870204" cy="7840210"/>
      </dsp:txXfrm>
    </dsp:sp>
    <dsp:sp modelId="{06388F85-6B45-471E-AD17-4246AD137CC8}">
      <dsp:nvSpPr>
        <dsp:cNvPr id="0" name=""/>
        <dsp:cNvSpPr/>
      </dsp:nvSpPr>
      <dsp:spPr>
        <a:xfrm rot="5400000">
          <a:off x="-156158" y="1293699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209979"/>
                <a:satOff val="-5609"/>
                <a:lumOff val="-1324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209979"/>
                <a:satOff val="-5609"/>
                <a:lumOff val="-1324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209979"/>
                <a:satOff val="-5609"/>
                <a:lumOff val="-1324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209979"/>
                <a:satOff val="-5609"/>
                <a:lumOff val="-1324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209979"/>
                <a:satOff val="-5609"/>
                <a:lumOff val="-1324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209979"/>
                <a:satOff val="-5609"/>
                <a:lumOff val="-1324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209979"/>
              <a:satOff val="-5609"/>
              <a:lumOff val="-132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1293699"/>
        <a:ext cx="1041059" cy="728741"/>
      </dsp:txXfrm>
    </dsp:sp>
    <dsp:sp modelId="{1C21BE01-8072-4D0F-A3AD-AA123D95EF46}">
      <dsp:nvSpPr>
        <dsp:cNvPr id="0" name=""/>
        <dsp:cNvSpPr/>
      </dsp:nvSpPr>
      <dsp:spPr>
        <a:xfrm rot="5400000">
          <a:off x="4216997" y="-2444220"/>
          <a:ext cx="863697" cy="7840210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10000" cap="flat" cmpd="sng" algn="ctr">
          <a:solidFill>
            <a:schemeClr val="accent4">
              <a:hueOff val="209979"/>
              <a:satOff val="-5609"/>
              <a:lumOff val="-132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Управления социальной политики по Орджоникидзевскому району города Екатеринбурга по «телефону доверия» не поступали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16997" y="-2444220"/>
        <a:ext cx="863697" cy="7840210"/>
      </dsp:txXfrm>
    </dsp:sp>
    <dsp:sp modelId="{64EB2BE6-13B2-472B-A8F8-9195DD22749D}">
      <dsp:nvSpPr>
        <dsp:cNvPr id="0" name=""/>
        <dsp:cNvSpPr/>
      </dsp:nvSpPr>
      <dsp:spPr>
        <a:xfrm rot="5400000">
          <a:off x="-156158" y="230077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419958"/>
                <a:satOff val="-11217"/>
                <a:lumOff val="-2647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419958"/>
                <a:satOff val="-11217"/>
                <a:lumOff val="-2647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419958"/>
                <a:satOff val="-11217"/>
                <a:lumOff val="-2647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419958"/>
                <a:satOff val="-11217"/>
                <a:lumOff val="-2647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419958"/>
                <a:satOff val="-11217"/>
                <a:lumOff val="-2647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419958"/>
                <a:satOff val="-11217"/>
                <a:lumOff val="-2647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419958"/>
              <a:satOff val="-11217"/>
              <a:lumOff val="-2647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2300778"/>
        <a:ext cx="1041059" cy="728741"/>
      </dsp:txXfrm>
    </dsp:sp>
    <dsp:sp modelId="{DC5A9139-1E26-4D70-913C-FA3DB144623E}">
      <dsp:nvSpPr>
        <dsp:cNvPr id="0" name=""/>
        <dsp:cNvSpPr/>
      </dsp:nvSpPr>
      <dsp:spPr>
        <a:xfrm rot="5400000">
          <a:off x="4238391" y="-1437141"/>
          <a:ext cx="820910" cy="7840210"/>
        </a:xfrm>
        <a:prstGeom prst="round2Same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10000" cap="flat" cmpd="sng" algn="ctr">
          <a:solidFill>
            <a:schemeClr val="accent4">
              <a:hueOff val="419958"/>
              <a:satOff val="-11217"/>
              <a:lumOff val="-2647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и работниками Управления социальной политики по Орджоникидзевскому району города Екатеринбурга,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38391" y="-1437141"/>
        <a:ext cx="820910" cy="7840210"/>
      </dsp:txXfrm>
    </dsp:sp>
    <dsp:sp modelId="{7ACF57B7-D9B9-4377-B9F0-D1751097DEA8}">
      <dsp:nvSpPr>
        <dsp:cNvPr id="0" name=""/>
        <dsp:cNvSpPr/>
      </dsp:nvSpPr>
      <dsp:spPr>
        <a:xfrm rot="5400000">
          <a:off x="-156158" y="333618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629937"/>
                <a:satOff val="-16826"/>
                <a:lumOff val="-3971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629937"/>
                <a:satOff val="-16826"/>
                <a:lumOff val="-3971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629937"/>
                <a:satOff val="-16826"/>
                <a:lumOff val="-3971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629937"/>
                <a:satOff val="-16826"/>
                <a:lumOff val="-3971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629937"/>
                <a:satOff val="-16826"/>
                <a:lumOff val="-3971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629937"/>
                <a:satOff val="-16826"/>
                <a:lumOff val="-3971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629937"/>
              <a:satOff val="-16826"/>
              <a:lumOff val="-397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3336188"/>
        <a:ext cx="1041059" cy="728741"/>
      </dsp:txXfrm>
    </dsp:sp>
    <dsp:sp modelId="{04247092-F8B8-499E-BE8C-40230B00D2A4}">
      <dsp:nvSpPr>
        <dsp:cNvPr id="0" name=""/>
        <dsp:cNvSpPr/>
      </dsp:nvSpPr>
      <dsp:spPr>
        <a:xfrm rot="5400000">
          <a:off x="4210061" y="-401731"/>
          <a:ext cx="877570" cy="7840210"/>
        </a:xfrm>
        <a:prstGeom prst="round2Same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0000" cap="flat" cmpd="sng" algn="ctr">
          <a:solidFill>
            <a:schemeClr val="accent4">
              <a:hueOff val="629937"/>
              <a:satOff val="-16826"/>
              <a:lumOff val="-397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Arial" pitchFamily="34" charset="0"/>
              <a:cs typeface="Arial" pitchFamily="34" charset="0"/>
            </a:rPr>
            <a:t>Родственных (свойственных) связей, которые приводят или могут привести к конфликту интересов, превышению полномочий при прохождении государственной гражданской службы по результатам проведенного мониторинга не выявлено </a:t>
          </a:r>
          <a:endParaRPr lang="ru-RU" sz="1600" b="1" kern="1200" dirty="0">
            <a:latin typeface="Arial" pitchFamily="34" charset="0"/>
            <a:cs typeface="Arial" pitchFamily="34" charset="0"/>
          </a:endParaRPr>
        </a:p>
      </dsp:txBody>
      <dsp:txXfrm rot="5400000">
        <a:off x="4210061" y="-401731"/>
        <a:ext cx="877570" cy="7840210"/>
      </dsp:txXfrm>
    </dsp:sp>
    <dsp:sp modelId="{19315E22-BF9D-43E7-A29C-9D941CC22A87}">
      <dsp:nvSpPr>
        <dsp:cNvPr id="0" name=""/>
        <dsp:cNvSpPr/>
      </dsp:nvSpPr>
      <dsp:spPr>
        <a:xfrm rot="5400000">
          <a:off x="-156158" y="4359197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839916"/>
                <a:satOff val="-22434"/>
                <a:lumOff val="-5294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839916"/>
                <a:satOff val="-22434"/>
                <a:lumOff val="-5294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839916"/>
                <a:satOff val="-22434"/>
                <a:lumOff val="-5294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839916"/>
                <a:satOff val="-22434"/>
                <a:lumOff val="-5294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839916"/>
                <a:satOff val="-22434"/>
                <a:lumOff val="-5294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839916"/>
                <a:satOff val="-22434"/>
                <a:lumOff val="-5294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839916"/>
              <a:satOff val="-22434"/>
              <a:lumOff val="-529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4359197"/>
        <a:ext cx="1041059" cy="728741"/>
      </dsp:txXfrm>
    </dsp:sp>
    <dsp:sp modelId="{0732ACB9-B448-4294-A2DC-DE5B82E2F1D8}">
      <dsp:nvSpPr>
        <dsp:cNvPr id="0" name=""/>
        <dsp:cNvSpPr/>
      </dsp:nvSpPr>
      <dsp:spPr>
        <a:xfrm rot="5400000">
          <a:off x="4222461" y="621277"/>
          <a:ext cx="852769" cy="7840210"/>
        </a:xfrm>
        <a:prstGeom prst="round2SameRect">
          <a:avLst/>
        </a:prstGeom>
        <a:solidFill>
          <a:srgbClr val="FFC000">
            <a:alpha val="90000"/>
          </a:srgbClr>
        </a:solidFill>
        <a:ln w="10000" cap="flat" cmpd="sng" algn="ctr">
          <a:solidFill>
            <a:schemeClr val="accent4">
              <a:hueOff val="839916"/>
              <a:satOff val="-22434"/>
              <a:lumOff val="-529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по Орджоникидзевскому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районуу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города Екатеринбурга установленного порядка сообщения о получения подарка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22461" y="621277"/>
        <a:ext cx="852769" cy="7840210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1B2C3A3-30F4-43B4-A1C0-036684AEB25E}">
      <dsp:nvSpPr>
        <dsp:cNvPr id="0" name=""/>
        <dsp:cNvSpPr/>
      </dsp:nvSpPr>
      <dsp:spPr>
        <a:xfrm rot="5400000">
          <a:off x="4574489" y="-1764786"/>
          <a:ext cx="1452580" cy="49889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2016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2017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2018 год </a:t>
          </a:r>
          <a:endParaRPr lang="ru-RU" sz="900" kern="1200" dirty="0"/>
        </a:p>
      </dsp:txBody>
      <dsp:txXfrm rot="5400000">
        <a:off x="4574489" y="-1764786"/>
        <a:ext cx="1452580" cy="4988969"/>
      </dsp:txXfrm>
    </dsp:sp>
    <dsp:sp modelId="{AAEDA528-902C-4B9D-83E8-8387A78B3244}">
      <dsp:nvSpPr>
        <dsp:cNvPr id="0" name=""/>
        <dsp:cNvSpPr/>
      </dsp:nvSpPr>
      <dsp:spPr>
        <a:xfrm>
          <a:off x="0" y="5603"/>
          <a:ext cx="2806295" cy="1448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Организация профессионального развития государственных гражданских служащих, в должностные обязанности которых входит организация работы по противодействию коррупции</a:t>
          </a:r>
          <a:endParaRPr lang="ru-RU" sz="1200" kern="1200" dirty="0"/>
        </a:p>
      </dsp:txBody>
      <dsp:txXfrm>
        <a:off x="0" y="5603"/>
        <a:ext cx="2806295" cy="1448189"/>
      </dsp:txXfrm>
    </dsp:sp>
    <dsp:sp modelId="{BF127011-24B1-4CA8-B3B9-74A7FE994A42}">
      <dsp:nvSpPr>
        <dsp:cNvPr id="0" name=""/>
        <dsp:cNvSpPr/>
      </dsp:nvSpPr>
      <dsp:spPr>
        <a:xfrm rot="5400000">
          <a:off x="4731872" y="-246871"/>
          <a:ext cx="1158551" cy="49987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2016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2017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2018 год</a:t>
          </a:r>
          <a:endParaRPr lang="ru-RU" sz="900" kern="1200" dirty="0"/>
        </a:p>
      </dsp:txBody>
      <dsp:txXfrm rot="5400000">
        <a:off x="4731872" y="-246871"/>
        <a:ext cx="1158551" cy="4998727"/>
      </dsp:txXfrm>
    </dsp:sp>
    <dsp:sp modelId="{C3418461-1E31-4ECA-B72D-BB82E27E36CD}">
      <dsp:nvSpPr>
        <dsp:cNvPr id="0" name=""/>
        <dsp:cNvSpPr/>
      </dsp:nvSpPr>
      <dsp:spPr>
        <a:xfrm>
          <a:off x="0" y="1528397"/>
          <a:ext cx="2811784" cy="1448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Организация и проведение профессиональных учеб по правовому просвещению государственных гражданских служащих Управления социальной политики по Орджоникидзевскому району города Екатеринбурга по вопросам противодействия коррупции</a:t>
          </a:r>
          <a:endParaRPr lang="ru-RU" sz="1200" kern="1200" dirty="0"/>
        </a:p>
      </dsp:txBody>
      <dsp:txXfrm>
        <a:off x="0" y="1528397"/>
        <a:ext cx="2811784" cy="1448189"/>
      </dsp:txXfrm>
    </dsp:sp>
    <dsp:sp modelId="{4EA3CB0C-BD2C-4FE2-BE2B-EE21E62669B9}">
      <dsp:nvSpPr>
        <dsp:cNvPr id="0" name=""/>
        <dsp:cNvSpPr/>
      </dsp:nvSpPr>
      <dsp:spPr>
        <a:xfrm rot="5400000">
          <a:off x="4731872" y="1273727"/>
          <a:ext cx="1158551" cy="49987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2016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2017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2018 год</a:t>
          </a:r>
          <a:endParaRPr lang="ru-RU" sz="900" kern="1200" dirty="0"/>
        </a:p>
      </dsp:txBody>
      <dsp:txXfrm rot="5400000">
        <a:off x="4731872" y="1273727"/>
        <a:ext cx="1158551" cy="4998727"/>
      </dsp:txXfrm>
    </dsp:sp>
    <dsp:sp modelId="{9946C893-1591-4E85-9DAE-235EA1639177}">
      <dsp:nvSpPr>
        <dsp:cNvPr id="0" name=""/>
        <dsp:cNvSpPr/>
      </dsp:nvSpPr>
      <dsp:spPr>
        <a:xfrm>
          <a:off x="0" y="3048996"/>
          <a:ext cx="2811784" cy="1448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Участие государственных гражданских служащих в семинарах, конференциях, круглых </a:t>
          </a:r>
          <a:r>
            <a:rPr lang="ru-RU" sz="1200" kern="1200" dirty="0" err="1" smtClean="0"/>
            <a:t>солах</a:t>
          </a:r>
          <a:r>
            <a:rPr lang="ru-RU" sz="1200" kern="1200" dirty="0" smtClean="0"/>
            <a:t>, мероприятиях по обмену опытом и иных обучающих мероприятиях по вопросам противодействия коррупции </a:t>
          </a:r>
          <a:endParaRPr lang="ru-RU" sz="1200" kern="1200" dirty="0"/>
        </a:p>
      </dsp:txBody>
      <dsp:txXfrm>
        <a:off x="0" y="3048996"/>
        <a:ext cx="2811784" cy="14481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7738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15154"/>
            <a:ext cx="548640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28584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77259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62217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83713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11.01.2023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451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1/11/2023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grpSp>
        <p:nvGrpSpPr>
          <p:cNvPr id="8" name="Группа 7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0" name="Скругленный прямоугольник 9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Скругленный прямоугольник 10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1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1" name="Прямоугольник 20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22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1/11/2023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1/11/2023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1/11/2023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grpSp>
        <p:nvGrpSpPr>
          <p:cNvPr id="8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9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7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C7B23-7BBB-4FB3-9E8B-2549BD24E832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1/11/2023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ED76DA-B47B-42F3-95C2-ED0F524873D5}" type="datetimeFigureOut">
              <a:rPr lang="ru-RU" smtClean="0"/>
              <a:pPr>
                <a:defRPr/>
              </a:pPr>
              <a:t>11.01.2023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DC2504-A292-461D-936D-27566AD1F45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1/11/2023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1/11/2023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6" name="Прямоугольник 15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Группа 18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Скругленный прямоугольник 20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1/11/2023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1/11/2023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1/11/2023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5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5.xml"/><Relationship Id="rId10" Type="http://schemas.microsoft.com/office/2007/relationships/diagramDrawing" Target="../diagrams/drawing1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4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0.xm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Relationship Id="rId9" Type="http://schemas.microsoft.com/office/2007/relationships/diagramDrawing" Target="../diagrams/drawing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4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357290" y="1571612"/>
            <a:ext cx="6552728" cy="3093494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ОТЧЕТ 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 выполнении 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Плана мероприятий </a:t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по противодействию                               на 2021-2024 годы</a:t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за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2022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год</a:t>
            </a:r>
          </a:p>
          <a:p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571736" y="607220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Times New Roman" pitchFamily="18" charset="0"/>
              </a:rPr>
              <a:t>11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Times New Roman" pitchFamily="18" charset="0"/>
              </a:rPr>
              <a:t>января 2022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5" name="Заголовок 8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723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571604" y="1142984"/>
            <a:ext cx="6500858" cy="1357322"/>
            <a:chOff x="291464" y="41420"/>
            <a:chExt cx="6500858" cy="100368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91464" y="41420"/>
              <a:ext cx="6500858" cy="100368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Основные направления работы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Управления социальной политики № 23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по вопросам противодействия коррупции</a:t>
              </a:r>
              <a:endParaRPr lang="ru-RU" sz="1600" b="1" dirty="0">
                <a:solidFill>
                  <a:srgbClr val="7030A0"/>
                </a:solidFill>
                <a:latin typeface="Liberation Serif" pitchFamily="18" charset="0"/>
              </a:endParaRPr>
            </a:p>
          </p:txBody>
        </p:sp>
        <p:sp>
          <p:nvSpPr>
            <p:cNvPr id="7" name="Скругленный прямоугольник 4"/>
            <p:cNvSpPr/>
            <p:nvPr/>
          </p:nvSpPr>
          <p:spPr>
            <a:xfrm>
              <a:off x="483336" y="90416"/>
              <a:ext cx="5982768" cy="9056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9838" tIns="0" rIns="229838" bIns="0" numCol="1" spcCol="1270" anchor="ctr" anchorCtr="0">
              <a:noAutofit/>
            </a:bodyPr>
            <a:lstStyle/>
            <a:p>
              <a:pPr lvl="0" algn="l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400" kern="1200"/>
            </a:p>
          </p:txBody>
        </p:sp>
      </p:grpSp>
      <p:sp>
        <p:nvSpPr>
          <p:cNvPr id="11" name="Скругленный прямоугольник 4"/>
          <p:cNvSpPr/>
          <p:nvPr/>
        </p:nvSpPr>
        <p:spPr>
          <a:xfrm>
            <a:off x="667408" y="3571876"/>
            <a:ext cx="6031764" cy="38505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29838" tIns="0" rIns="229838" bIns="0" numCol="1" spcCol="1270" anchor="ctr" anchorCtr="0">
            <a:noAutofit/>
          </a:bodyPr>
          <a:lstStyle/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700" kern="1200" dirty="0"/>
          </a:p>
        </p:txBody>
      </p:sp>
      <p:graphicFrame>
        <p:nvGraphicFramePr>
          <p:cNvPr id="15" name="Схема 14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571604" y="1142984"/>
            <a:ext cx="6500858" cy="1357322"/>
            <a:chOff x="291464" y="41420"/>
            <a:chExt cx="6500858" cy="1003680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91464" y="41420"/>
              <a:ext cx="6500858" cy="100368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Основные направления работы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Управления социальной политики № 23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по вопросам противодействия коррупции</a:t>
              </a:r>
              <a:endParaRPr lang="ru-RU" sz="1600" b="1" dirty="0">
                <a:solidFill>
                  <a:srgbClr val="7030A0"/>
                </a:solidFill>
                <a:latin typeface="Liberation Serif" pitchFamily="18" charset="0"/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483336" y="90416"/>
              <a:ext cx="5982768" cy="9056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9838" tIns="0" rIns="229838" bIns="0" numCol="1" spcCol="1270" anchor="ctr" anchorCtr="0">
              <a:noAutofit/>
            </a:bodyPr>
            <a:lstStyle/>
            <a:p>
              <a:pPr lvl="0" algn="l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400" kern="1200"/>
            </a:p>
          </p:txBody>
        </p:sp>
      </p:grpSp>
      <p:graphicFrame>
        <p:nvGraphicFramePr>
          <p:cNvPr id="7" name="Схема 6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71604" y="1142984"/>
            <a:ext cx="6500858" cy="135732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Основные направления работы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Управления социальной политики № 23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по вопросам противодействия коррупции</a:t>
            </a:r>
            <a:endParaRPr lang="ru-RU" sz="1600" b="1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71604" y="1142984"/>
            <a:ext cx="6500858" cy="135732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Основные направления работы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Управления социальной политики № 23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по вопросам противодействия коррупции</a:t>
            </a:r>
            <a:endParaRPr lang="ru-RU" sz="1600" b="1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714348" y="2786058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8728" y="1000108"/>
            <a:ext cx="65722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ln w="12700">
                  <a:solidFill>
                    <a:srgbClr val="4E3B30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iberation Serif" pitchFamily="18" charset="0"/>
              </a:rPr>
              <a:t>Совершенствование нормативного правового обеспечения деятельности по противодействию коррупции </a:t>
            </a:r>
          </a:p>
          <a:p>
            <a:pPr lvl="0" algn="ctr"/>
            <a:r>
              <a:rPr lang="ru-RU" sz="1600" b="1" dirty="0" smtClean="0">
                <a:ln w="12700">
                  <a:solidFill>
                    <a:srgbClr val="4E3B30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iberation Serif" pitchFamily="18" charset="0"/>
              </a:rPr>
              <a:t>Управления социальной политики № 23</a:t>
            </a:r>
            <a:endParaRPr lang="ru-RU" sz="1600" b="1" dirty="0">
              <a:ln w="12700">
                <a:solidFill>
                  <a:srgbClr val="4E3B30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Liberation Serif" pitchFamily="18" charset="0"/>
            </a:endParaRPr>
          </a:p>
        </p:txBody>
      </p:sp>
      <p:graphicFrame>
        <p:nvGraphicFramePr>
          <p:cNvPr id="10" name="Схема 9"/>
          <p:cNvGraphicFramePr/>
          <p:nvPr/>
        </p:nvGraphicFramePr>
        <p:xfrm>
          <a:off x="428596" y="2143116"/>
          <a:ext cx="8191536" cy="4429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6" name="Заголовок 8"/>
          <p:cNvSpPr txBox="1">
            <a:spLocks noGrp="1"/>
          </p:cNvSpPr>
          <p:nvPr>
            <p:ph type="title" idx="4294967295"/>
          </p:nvPr>
        </p:nvSpPr>
        <p:spPr>
          <a:xfrm>
            <a:off x="457200" y="142875"/>
            <a:ext cx="8686800" cy="841375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2021 год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- 12</a:t>
            </a: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28794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2022 год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- 23</a:t>
            </a: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357554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2023 год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-</a:t>
            </a: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143504" y="4429132"/>
            <a:ext cx="3429024" cy="16430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За </a:t>
            </a:r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2022 </a:t>
            </a:r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год внутреннюю правовую экспертизу прошли 100% проектов локальных правовых актов Управления, признаков несовершенства правовых норм, которые создают условия для совершения коррупционных правонарушений не выявлено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26" name="Стрелка вниз 25"/>
          <p:cNvSpPr/>
          <p:nvPr/>
        </p:nvSpPr>
        <p:spPr>
          <a:xfrm>
            <a:off x="2500298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низ 26"/>
          <p:cNvSpPr/>
          <p:nvPr/>
        </p:nvSpPr>
        <p:spPr>
          <a:xfrm>
            <a:off x="3929058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низ 27"/>
          <p:cNvSpPr/>
          <p:nvPr/>
        </p:nvSpPr>
        <p:spPr>
          <a:xfrm>
            <a:off x="1000100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низ 28"/>
          <p:cNvSpPr/>
          <p:nvPr/>
        </p:nvSpPr>
        <p:spPr>
          <a:xfrm>
            <a:off x="6715140" y="4000504"/>
            <a:ext cx="71438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928794" y="5929330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2024 ГОД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-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42976" y="1214422"/>
            <a:ext cx="6572296" cy="58477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Совершенствование работы по профилактике коррупционных и иных правонарушений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374796330"/>
              </p:ext>
            </p:extLst>
          </p:nvPr>
        </p:nvGraphicFramePr>
        <p:xfrm>
          <a:off x="287586" y="2571744"/>
          <a:ext cx="8856414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85786" y="1857364"/>
            <a:ext cx="77153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Контроль </a:t>
            </a:r>
            <a:r>
              <a:rPr lang="ru-RU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за исполнением </a:t>
            </a: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государственными гражданскими служащими мер </a:t>
            </a:r>
            <a:r>
              <a:rPr lang="ru-RU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по предупреждению </a:t>
            </a: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коррупции</a:t>
            </a:r>
            <a:endParaRPr lang="ru-RU" sz="1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85720" y="285728"/>
            <a:ext cx="8686800" cy="838200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54179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8"/>
          <p:cNvSpPr txBox="1">
            <a:spLocks noGrp="1"/>
          </p:cNvSpPr>
          <p:nvPr>
            <p:ph type="title"/>
          </p:nvPr>
        </p:nvSpPr>
        <p:spPr>
          <a:xfrm>
            <a:off x="457200" y="214290"/>
            <a:ext cx="8686800" cy="841248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№ 23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42976" y="1214422"/>
            <a:ext cx="6572296" cy="58477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Совершенствование работы по профилактике коррупционных и иных правонарушений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="" xmlns:p14="http://schemas.microsoft.com/office/powerpoint/2010/main" val="374796330"/>
              </p:ext>
            </p:extLst>
          </p:nvPr>
        </p:nvGraphicFramePr>
        <p:xfrm>
          <a:off x="287586" y="2143116"/>
          <a:ext cx="8856414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42976" y="2143116"/>
            <a:ext cx="6572296" cy="571504"/>
          </a:xfrm>
        </p:spPr>
        <p:txBody>
          <a:bodyPr>
            <a:noAutofit/>
          </a:bodyPr>
          <a:lstStyle/>
          <a:p>
            <a:pPr algn="ctr">
              <a:spcBef>
                <a:spcPct val="40000"/>
              </a:spcBef>
            </a:pPr>
            <a: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предоставление сведений о доходах, расходах, имуществе </a:t>
            </a:r>
            <a:b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и обязательствах имущественного характера </a:t>
            </a:r>
            <a:endParaRPr lang="ru-RU" sz="1400" b="1" cap="none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2786058"/>
            <a:ext cx="378621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ru-RU" sz="1200" b="1" dirty="0" smtClean="0"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) в </a:t>
            </a:r>
            <a:r>
              <a:rPr lang="ru-RU" sz="1200" b="1" dirty="0" smtClean="0"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2022 </a:t>
            </a:r>
            <a:r>
              <a:rPr lang="ru-RU" sz="1200" b="1" dirty="0" smtClean="0"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году Сведения о доходах, расходах, имуществе и обязательствах имущественного характера представили </a:t>
            </a:r>
            <a:r>
              <a:rPr lang="ru-RU" sz="1200" b="1" dirty="0" smtClean="0">
                <a:solidFill>
                  <a:srgbClr val="7030A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71</a:t>
            </a:r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государственных гражданских служащих Управления социальной политики № 23, что составляет 100% государственных служащих, обязанных предоставлять такие сведения (включенных в Перечень наиболее коррупционных должностей);</a:t>
            </a:r>
          </a:p>
          <a:p>
            <a:pPr algn="just"/>
            <a:endParaRPr lang="ru-RU" sz="1200" b="1" dirty="0" smtClean="0">
              <a:solidFill>
                <a:srgbClr val="002060"/>
              </a:solidFill>
              <a:latin typeface="Liberation Serif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2) все справки о доходах расходах об имуществе и обязательствах имущественного характера предоставлены государственными гражданскими служащими в установленные законодательством сроки;</a:t>
            </a:r>
          </a:p>
          <a:p>
            <a:pPr algn="just"/>
            <a:endParaRPr lang="ru-RU" sz="1200" b="1" dirty="0" smtClean="0">
              <a:solidFill>
                <a:srgbClr val="002060"/>
              </a:solidFill>
              <a:latin typeface="Liberation Serif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3) по результатам проверки выявлено </a:t>
            </a:r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восемь нарушений. К трем гражданским служащим применены меры ответственности.</a:t>
            </a:r>
            <a:endParaRPr lang="ru-RU" sz="1200" b="1" dirty="0" smtClean="0">
              <a:latin typeface="Liberation Serif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ОБЛАСТИ№ 23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42976" y="1071546"/>
            <a:ext cx="6572296" cy="738664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Основные результаты деятельности                                                          Управления социальной политики № 23  в рамках совершенствования работы по профилактике коррупционных правонарушений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2">
            <a:lum bright="-10000" contrast="-10000"/>
          </a:blip>
          <a:srcRect l="23743" t="10918" r="23963" b="3596"/>
          <a:stretch>
            <a:fillRect/>
          </a:stretch>
        </p:blipFill>
        <p:spPr bwMode="auto">
          <a:xfrm>
            <a:off x="4000496" y="2714620"/>
            <a:ext cx="4857784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927452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844" y="1071546"/>
            <a:ext cx="9001156" cy="928694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Соблюдение </a:t>
            </a: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государственными гражданскими служащими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                         УПРАВЛЕНИЯ СОЦИАЛЬНОЙ ПОЛИТИКИ № 23 ограничений</a:t>
            </a: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, запретов, обязанностей, установленных в целях противодействия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коррупции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1312993381"/>
              </p:ext>
            </p:extLst>
          </p:nvPr>
        </p:nvGraphicFramePr>
        <p:xfrm>
          <a:off x="683568" y="2204864"/>
          <a:ext cx="8103274" cy="41530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№ 23</a:t>
            </a:r>
          </a:p>
        </p:txBody>
      </p:sp>
    </p:spTree>
    <p:extLst>
      <p:ext uri="{BB962C8B-B14F-4D97-AF65-F5344CB8AC3E}">
        <p14:creationId xmlns="" xmlns:p14="http://schemas.microsoft.com/office/powerpoint/2010/main" val="36981035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1285860"/>
            <a:ext cx="8686800" cy="841248"/>
          </a:xfrm>
          <a:noFill/>
          <a:ln>
            <a:noFill/>
          </a:ln>
        </p:spPr>
        <p:txBody>
          <a:bodyPr>
            <a:normAutofit/>
          </a:bodyPr>
          <a:lstStyle/>
          <a:p>
            <a:pPr algn="ctr">
              <a:spcBef>
                <a:spcPct val="40000"/>
              </a:spcBef>
            </a:pP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Контроль за реализацией Планов работы по противодействию коррупции </a:t>
            </a:r>
          </a:p>
        </p:txBody>
      </p:sp>
      <p:sp>
        <p:nvSpPr>
          <p:cNvPr id="6" name="Выноска со стрелкой вправо 5"/>
          <p:cNvSpPr/>
          <p:nvPr/>
        </p:nvSpPr>
        <p:spPr>
          <a:xfrm>
            <a:off x="571472" y="2500306"/>
            <a:ext cx="4896544" cy="1428760"/>
          </a:xfrm>
          <a:prstGeom prst="rightArrowCallou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anose="020B0604020202020204" pitchFamily="34" charset="0"/>
              </a:rPr>
              <a:t>Ответственные за работу по противодействию коррупции в Управлении социальной политики № 23             – 1 гражданский служащий</a:t>
            </a:r>
            <a:endParaRPr lang="ru-RU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anose="020B0604020202020204" pitchFamily="34" charset="0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5500694" y="2500306"/>
            <a:ext cx="3384376" cy="142876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anose="020B0604020202020204" pitchFamily="34" charset="0"/>
              </a:rPr>
              <a:t>в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anose="020B0604020202020204" pitchFamily="34" charset="0"/>
              </a:rPr>
              <a:t>2022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anose="020B0604020202020204" pitchFamily="34" charset="0"/>
              </a:rPr>
              <a:t>году прошел обучение на курсах повышения квалификации по антикоррупционной тематике</a:t>
            </a:r>
          </a:p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="" xmlns:p14="http://schemas.microsoft.com/office/powerpoint/2010/main" val="3120345798"/>
              </p:ext>
            </p:extLst>
          </p:nvPr>
        </p:nvGraphicFramePr>
        <p:xfrm>
          <a:off x="857224" y="5000636"/>
          <a:ext cx="7174580" cy="1500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Заголовок 8"/>
          <p:cNvSpPr txBox="1">
            <a:spLocks/>
          </p:cNvSpPr>
          <p:nvPr/>
        </p:nvSpPr>
        <p:spPr>
          <a:xfrm>
            <a:off x="357158" y="21429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 СОЦИАЛЬНОЙ ПОЛИТИКИ СВЕРДЛОВСКОЙ ОБЛАСТИ № 23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14414" y="4071942"/>
            <a:ext cx="6572296" cy="523220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В Управлении социальной политики №23                                                           созданы и функционируют две комиссии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3173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7158" y="1214422"/>
            <a:ext cx="8686800" cy="841248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Организация работы комиссии по соблюдению требований к служебному поведению и урегулированию конфликта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интересов 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и комиссии по противодействию коррупции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(</a:t>
            </a:r>
            <a:r>
              <a:rPr lang="ru-RU" sz="1400" b="1" cap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проведено заседаний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)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sp>
        <p:nvSpPr>
          <p:cNvPr id="5" name="Заголовок 8"/>
          <p:cNvSpPr txBox="1">
            <a:spLocks/>
          </p:cNvSpPr>
          <p:nvPr/>
        </p:nvSpPr>
        <p:spPr>
          <a:xfrm>
            <a:off x="285720" y="142852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 № 23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571472" y="2500306"/>
            <a:ext cx="3786214" cy="1434001"/>
            <a:chOff x="0" y="0"/>
            <a:chExt cx="2998750" cy="1434001"/>
          </a:xfrm>
          <a:scene3d>
            <a:camera prst="orthographicFront"/>
            <a:lightRig rig="chilly" dir="t"/>
          </a:scene3d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0" y="0"/>
              <a:ext cx="2998750" cy="1371463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56580" y="142876"/>
              <a:ext cx="2918412" cy="129112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8575" tIns="19050" rIns="28575" bIns="190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Комиссия </a:t>
              </a:r>
            </a:p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по соблюдению требований к служебному поведению государственных гражданских служащих и урегулированию конфликта интересов </a:t>
              </a:r>
              <a:endParaRPr lang="ru-RU" sz="1500" b="1" kern="1200" dirty="0">
                <a:solidFill>
                  <a:srgbClr val="002060"/>
                </a:solidFill>
                <a:latin typeface="Liberation Serif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214942" y="2428868"/>
            <a:ext cx="3571900" cy="1499375"/>
            <a:chOff x="3962133" y="411"/>
            <a:chExt cx="2998750" cy="1499375"/>
          </a:xfrm>
          <a:scene3d>
            <a:camera prst="orthographicFront"/>
            <a:lightRig rig="chilly" dir="t"/>
          </a:scene3d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3962133" y="411"/>
              <a:ext cx="2998750" cy="1499375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Скругленный прямоугольник 4"/>
            <p:cNvSpPr/>
            <p:nvPr/>
          </p:nvSpPr>
          <p:spPr>
            <a:xfrm>
              <a:off x="4006048" y="44326"/>
              <a:ext cx="2910920" cy="141154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8575" tIns="19050" rIns="28575" bIns="190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Комиссия </a:t>
              </a:r>
            </a:p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по противодействию коррупции </a:t>
              </a:r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642910" y="4143380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2021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- 1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00232" y="4143380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2022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</a:t>
            </a:r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3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57554" y="4143380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2023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357818" y="4214818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2021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- 4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572264" y="4214818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2022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- 4 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786710" y="4214818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2023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643174" y="5857892"/>
            <a:ext cx="3786214" cy="714380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все решения (поручения) комиссий исполнены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071670" y="5000636"/>
            <a:ext cx="107157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2024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-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572264" y="5072074"/>
            <a:ext cx="1000132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2024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4529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214414" y="1142984"/>
            <a:ext cx="70723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7030A0"/>
                </a:solidFill>
                <a:latin typeface="Liberation Serif" pitchFamily="18" charset="0"/>
              </a:rPr>
              <a:t>Повышение качества профессиональной подготовки государственных гражданских служащих Управления, в т.ч. профессиональное развитие специалистов в сфере организации противодействия коррупции</a:t>
            </a:r>
            <a:endParaRPr lang="ru-RU" sz="1600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785786" y="2000240"/>
          <a:ext cx="7810512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714744" y="2143116"/>
            <a:ext cx="47149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Участие в семинарах проводимых Департаментом противодействия коррупции и контроля </a:t>
            </a:r>
            <a:r>
              <a:rPr lang="ru-RU" sz="1000" dirty="0" smtClean="0">
                <a:latin typeface="Liberation Serif" pitchFamily="18" charset="0"/>
              </a:rPr>
              <a:t>Свердловской </a:t>
            </a:r>
            <a:r>
              <a:rPr lang="ru-RU" sz="1000" dirty="0" smtClean="0">
                <a:latin typeface="Liberation Serif" pitchFamily="18" charset="0"/>
              </a:rPr>
              <a:t>области,  Департаментом кадровой политики и контроля Губернатора Свердловской области и Правительства Свердловской области, Министерством социальной политики Свердловской области</a:t>
            </a:r>
          </a:p>
          <a:p>
            <a:pPr algn="ctr"/>
            <a:endParaRPr lang="ru-RU" sz="1000" dirty="0">
              <a:latin typeface="Liberation Serif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29058" y="3786190"/>
            <a:ext cx="442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Liberation Serif" pitchFamily="18" charset="0"/>
              </a:rPr>
              <a:t>Проведено «Информационных часов» </a:t>
            </a:r>
          </a:p>
          <a:p>
            <a:pPr algn="ctr"/>
            <a:r>
              <a:rPr lang="ru-RU" sz="1200" dirty="0" smtClean="0">
                <a:latin typeface="Liberation Serif" pitchFamily="18" charset="0"/>
              </a:rPr>
              <a:t>по вопросам противодействия коррупции</a:t>
            </a:r>
            <a:endParaRPr lang="ru-RU" sz="1200" dirty="0">
              <a:latin typeface="Liberation Serif" pitchFamily="18" charset="0"/>
            </a:endParaRPr>
          </a:p>
        </p:txBody>
      </p:sp>
      <p:sp>
        <p:nvSpPr>
          <p:cNvPr id="12" name="Заголовок 8"/>
          <p:cNvSpPr txBox="1">
            <a:spLocks/>
          </p:cNvSpPr>
          <p:nvPr/>
        </p:nvSpPr>
        <p:spPr>
          <a:xfrm>
            <a:off x="285720" y="142852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№ 23</a:t>
            </a:r>
          </a:p>
        </p:txBody>
      </p:sp>
    </p:spTree>
    <p:extLst>
      <p:ext uri="{BB962C8B-B14F-4D97-AF65-F5344CB8AC3E}">
        <p14:creationId xmlns="" xmlns:p14="http://schemas.microsoft.com/office/powerpoint/2010/main" val="38964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3040" y="857232"/>
            <a:ext cx="8640960" cy="720080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Обеспечение открытости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УПРАВЛЕНИЯ  СОЦИАЛЬНОЙ ПОЛИТИКИ № 23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844" y="4572008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Обеспечение доступа к  информации о деятельности </a:t>
            </a:r>
            <a:endParaRPr lang="ru-RU" sz="1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  <a:p>
            <a:pPr algn="ctr"/>
            <a:r>
              <a:rPr lang="ru-RU" sz="1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Управления социальной политики № 23</a:t>
            </a:r>
            <a:endParaRPr lang="ru-RU" sz="1400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sp>
        <p:nvSpPr>
          <p:cNvPr id="9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№ 23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285720" y="5286364"/>
          <a:ext cx="6643734" cy="1571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715140" y="5286388"/>
            <a:ext cx="200026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>
                <a:solidFill>
                  <a:srgbClr val="7030A0"/>
                </a:solidFill>
                <a:latin typeface="Liberation Serif" pitchFamily="18" charset="0"/>
              </a:rPr>
              <a:t>Размещение информации в социальных сетях</a:t>
            </a:r>
          </a:p>
          <a:p>
            <a:pPr algn="ctr"/>
            <a:r>
              <a:rPr lang="ru-RU" sz="1100" dirty="0" err="1" smtClean="0">
                <a:solidFill>
                  <a:srgbClr val="7030A0"/>
                </a:solidFill>
                <a:latin typeface="Liberation Serif" pitchFamily="18" charset="0"/>
              </a:rPr>
              <a:t>ВКонтакте</a:t>
            </a:r>
            <a:endParaRPr lang="ru-RU" sz="1100" dirty="0">
              <a:solidFill>
                <a:srgbClr val="7030A0"/>
              </a:solidFill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7">
            <a:lum bright="-12000" contrast="23000"/>
          </a:blip>
          <a:srcRect l="23389" r="25553" b="54101"/>
          <a:stretch>
            <a:fillRect/>
          </a:stretch>
        </p:blipFill>
        <p:spPr bwMode="auto">
          <a:xfrm>
            <a:off x="4643438" y="1571612"/>
            <a:ext cx="392909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>
          <a:blip r:embed="rId8">
            <a:lum bright="-10000" contrast="10000"/>
          </a:blip>
          <a:srcRect l="23441" t="9811" r="24230" b="14072"/>
          <a:stretch>
            <a:fillRect/>
          </a:stretch>
        </p:blipFill>
        <p:spPr bwMode="auto">
          <a:xfrm>
            <a:off x="642910" y="1571612"/>
            <a:ext cx="3857652" cy="2470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128185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1071546"/>
            <a:ext cx="9144000" cy="642942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Прием обращений граждан и организаций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по 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вопросам коррупции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955275362"/>
              </p:ext>
            </p:extLst>
          </p:nvPr>
        </p:nvGraphicFramePr>
        <p:xfrm>
          <a:off x="571472" y="1529408"/>
          <a:ext cx="806489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8"/>
          <p:cNvSpPr txBox="1">
            <a:spLocks/>
          </p:cNvSpPr>
          <p:nvPr/>
        </p:nvSpPr>
        <p:spPr>
          <a:xfrm>
            <a:off x="214282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министерства социальной политики свердловской области № 23</a:t>
            </a:r>
          </a:p>
        </p:txBody>
      </p:sp>
    </p:spTree>
    <p:extLst>
      <p:ext uri="{BB962C8B-B14F-4D97-AF65-F5344CB8AC3E}">
        <p14:creationId xmlns="" xmlns:p14="http://schemas.microsoft.com/office/powerpoint/2010/main" val="360310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928662" y="1285860"/>
            <a:ext cx="7554738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Bef>
                <a:spcPct val="40000"/>
              </a:spcBef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Повышение доступности и качества предоставления государственных услуг</a:t>
            </a:r>
          </a:p>
          <a:p>
            <a:pPr>
              <a:spcBef>
                <a:spcPct val="40000"/>
              </a:spcBef>
            </a:pPr>
            <a:endParaRPr lang="ru-RU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285720" y="142852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785786" y="2000240"/>
          <a:ext cx="7810512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26550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00100" y="857232"/>
            <a:ext cx="7653536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Результаты работы 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 по </a:t>
            </a: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="" xmlns:p14="http://schemas.microsoft.com/office/powerpoint/2010/main" val="3181211368"/>
              </p:ext>
            </p:extLst>
          </p:nvPr>
        </p:nvGraphicFramePr>
        <p:xfrm>
          <a:off x="285720" y="1601416"/>
          <a:ext cx="8568952" cy="5113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№ 23</a:t>
            </a:r>
          </a:p>
        </p:txBody>
      </p:sp>
    </p:spTree>
    <p:extLst>
      <p:ext uri="{BB962C8B-B14F-4D97-AF65-F5344CB8AC3E}">
        <p14:creationId xmlns="" xmlns:p14="http://schemas.microsoft.com/office/powerpoint/2010/main" val="32401407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 txBox="1"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- Управление социальной политики  министерства социальной политики </a:t>
            </a:r>
            <a:r>
              <a:rPr kumimoji="0" lang="ru-RU" sz="1000" b="0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свердловской области № 23</a:t>
            </a:r>
            <a:endParaRPr kumimoji="0" lang="ru-RU" sz="1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="" xmlns:p14="http://schemas.microsoft.com/office/powerpoint/2010/main" val="3181211368"/>
              </p:ext>
            </p:extLst>
          </p:nvPr>
        </p:nvGraphicFramePr>
        <p:xfrm>
          <a:off x="285720" y="1601416"/>
          <a:ext cx="8568952" cy="46136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8299</TotalTime>
  <Words>1399</Words>
  <Application>Microsoft Office PowerPoint</Application>
  <PresentationFormat>Экран (4:3)</PresentationFormat>
  <Paragraphs>178</Paragraphs>
  <Slides>18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Шаблон презентации на 14082013(2)</vt:lpstr>
      <vt:lpstr>Трек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Слайд 7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№ 23 </vt:lpstr>
      <vt:lpstr>предоставление сведений о доходах, расходах, имуществе  и обязательствах имущественного характера </vt:lpstr>
      <vt:lpstr>Соблюдение государственными гражданскими служащими                          УПРАВЛЕНИЯ СОЦИАЛЬНОЙ ПОЛИТИКИ № 23 ограничений, запретов, обязанностей, установленных в целях противодействия коррупции</vt:lpstr>
      <vt:lpstr>Контроль за реализацией Планов работы по противодействию коррупции </vt:lpstr>
      <vt:lpstr>Организация работы комиссии по соблюдению требований к служебному поведению и урегулированию конфликта интересов  и комиссии по противодействию коррупции (проведено заседаний)</vt:lpstr>
      <vt:lpstr>Слайд 13</vt:lpstr>
      <vt:lpstr>Обеспечение открытости УПРАВЛЕНИЯ  СОЦИАЛЬНОЙ ПОЛИТИКИ № 23</vt:lpstr>
      <vt:lpstr>Прием обращений граждан и организаций  по вопросам коррупции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№ 23 </vt:lpstr>
      <vt:lpstr>Результаты работы  по противодействию коррупции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№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Наумова А.В.</cp:lastModifiedBy>
  <cp:revision>598</cp:revision>
  <cp:lastPrinted>2014-01-31T04:56:33Z</cp:lastPrinted>
  <dcterms:created xsi:type="dcterms:W3CDTF">2013-09-24T14:29:11Z</dcterms:created>
  <dcterms:modified xsi:type="dcterms:W3CDTF">2023-01-11T05:48:35Z</dcterms:modified>
</cp:coreProperties>
</file>