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7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8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9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  <p:sldMasterId id="2147483660" r:id="rId2"/>
    <p:sldMasterId id="2147483696" r:id="rId3"/>
  </p:sldMasterIdLst>
  <p:notesMasterIdLst>
    <p:notesMasterId r:id="rId28"/>
  </p:notesMasterIdLst>
  <p:sldIdLst>
    <p:sldId id="256" r:id="rId4"/>
    <p:sldId id="330" r:id="rId5"/>
    <p:sldId id="329" r:id="rId6"/>
    <p:sldId id="326" r:id="rId7"/>
    <p:sldId id="342" r:id="rId8"/>
    <p:sldId id="328" r:id="rId9"/>
    <p:sldId id="343" r:id="rId10"/>
    <p:sldId id="353" r:id="rId11"/>
    <p:sldId id="332" r:id="rId12"/>
    <p:sldId id="354" r:id="rId13"/>
    <p:sldId id="334" r:id="rId14"/>
    <p:sldId id="335" r:id="rId15"/>
    <p:sldId id="336" r:id="rId16"/>
    <p:sldId id="344" r:id="rId17"/>
    <p:sldId id="345" r:id="rId18"/>
    <p:sldId id="346" r:id="rId19"/>
    <p:sldId id="347" r:id="rId20"/>
    <p:sldId id="348" r:id="rId21"/>
    <p:sldId id="349" r:id="rId22"/>
    <p:sldId id="350" r:id="rId23"/>
    <p:sldId id="351" r:id="rId24"/>
    <p:sldId id="352" r:id="rId25"/>
    <p:sldId id="355" r:id="rId26"/>
    <p:sldId id="333" r:id="rId2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99CC00"/>
    <a:srgbClr val="666633"/>
    <a:srgbClr val="CC0000"/>
    <a:srgbClr val="CC0066"/>
    <a:srgbClr val="FF0066"/>
    <a:srgbClr val="F59749"/>
    <a:srgbClr val="F9B47B"/>
    <a:srgbClr val="FABF8E"/>
    <a:srgbClr val="FDDD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12C8C85-51F0-491E-9774-3900AFEF0FD7}" styleName="Светлый стиль 2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0A1B5D5-9B99-4C35-A422-299274C87663}" styleName="Средний стиль 1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445" autoAdjust="0"/>
    <p:restoredTop sz="94629" autoAdjust="0"/>
  </p:normalViewPr>
  <p:slideViewPr>
    <p:cSldViewPr>
      <p:cViewPr varScale="1">
        <p:scale>
          <a:sx n="103" d="100"/>
          <a:sy n="103" d="100"/>
        </p:scale>
        <p:origin x="138" y="24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viewProps" Target="viewProps.xml"/></Relationships>
</file>

<file path=ppt/diagrams/_rels/data6.xml.rels><?xml version="1.0" encoding="UTF-8" standalone="yes"?>
<Relationships xmlns="http://schemas.openxmlformats.org/package/2006/relationships"><Relationship Id="rId1" Type="http://schemas.openxmlformats.org/officeDocument/2006/relationships/image" Target="../media/image36.jpeg"/></Relationships>
</file>

<file path=ppt/diagrams/_rels/data7.xml.rels><?xml version="1.0" encoding="UTF-8" standalone="yes"?>
<Relationships xmlns="http://schemas.openxmlformats.org/package/2006/relationships"><Relationship Id="rId1" Type="http://schemas.openxmlformats.org/officeDocument/2006/relationships/image" Target="../media/image36.jpeg"/></Relationships>
</file>

<file path=ppt/diagrams/_rels/data8.xml.rels><?xml version="1.0" encoding="UTF-8" standalone="yes"?>
<Relationships xmlns="http://schemas.openxmlformats.org/package/2006/relationships"><Relationship Id="rId1" Type="http://schemas.openxmlformats.org/officeDocument/2006/relationships/image" Target="../media/image36.jpeg"/></Relationships>
</file>

<file path=ppt/diagrams/_rels/drawing6.xml.rels><?xml version="1.0" encoding="UTF-8" standalone="yes"?>
<Relationships xmlns="http://schemas.openxmlformats.org/package/2006/relationships"><Relationship Id="rId1" Type="http://schemas.openxmlformats.org/officeDocument/2006/relationships/image" Target="../media/image36.jpeg"/></Relationships>
</file>

<file path=ppt/diagrams/_rels/drawing7.xml.rels><?xml version="1.0" encoding="UTF-8" standalone="yes"?>
<Relationships xmlns="http://schemas.openxmlformats.org/package/2006/relationships"><Relationship Id="rId1" Type="http://schemas.openxmlformats.org/officeDocument/2006/relationships/image" Target="../media/image36.jpeg"/></Relationships>
</file>

<file path=ppt/diagrams/_rels/drawing8.xml.rels><?xml version="1.0" encoding="UTF-8" standalone="yes"?>
<Relationships xmlns="http://schemas.openxmlformats.org/package/2006/relationships"><Relationship Id="rId1" Type="http://schemas.openxmlformats.org/officeDocument/2006/relationships/image" Target="../media/image36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AC76BB4-C423-4D01-99A6-0D1132A43B66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8570D83-2981-4FE3-BE73-D65B43BDF77F}">
      <dgm:prSet phldrT="[Текст]" custT="1"/>
      <dgm:spPr>
        <a:solidFill>
          <a:schemeClr val="accent6"/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ru-RU" sz="3200" b="1" dirty="0" smtClean="0"/>
            <a:t>Закон Свердловской области от 30 сентября 2022 года № 110</a:t>
          </a:r>
          <a:endParaRPr lang="ru-RU" sz="3200" b="1" dirty="0"/>
        </a:p>
      </dgm:t>
    </dgm:pt>
    <dgm:pt modelId="{EB5ED9DE-C124-475A-B5A2-B8D6B765BBD3}" type="parTrans" cxnId="{458F1EB3-49AF-432A-B47F-9DDF312E427B}">
      <dgm:prSet/>
      <dgm:spPr/>
      <dgm:t>
        <a:bodyPr/>
        <a:lstStyle/>
        <a:p>
          <a:endParaRPr lang="ru-RU"/>
        </a:p>
      </dgm:t>
    </dgm:pt>
    <dgm:pt modelId="{132D9140-3CC1-41E4-8A1C-70BA899E7FE5}" type="sibTrans" cxnId="{458F1EB3-49AF-432A-B47F-9DDF312E427B}">
      <dgm:prSet/>
      <dgm:spPr>
        <a:solidFill>
          <a:schemeClr val="accent1">
            <a:alpha val="90000"/>
          </a:scheme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endParaRPr lang="ru-RU"/>
        </a:p>
      </dgm:t>
    </dgm:pt>
    <dgm:pt modelId="{D6D7E5BA-BCDB-41A1-A25E-EE9CE83611B5}">
      <dgm:prSet phldrT="[Текст]" custT="1"/>
      <dgm:spPr>
        <a:solidFill>
          <a:schemeClr val="accent3">
            <a:lumMod val="75000"/>
          </a:scheme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just"/>
          <a:r>
            <a:rPr lang="ru-RU" sz="2800" b="1" dirty="0" smtClean="0"/>
            <a:t>Закон Свердловской области    от 25 ноября 2004 года                № 190-ОЗ «О социальной поддержке ветеранов в Свердловской области»</a:t>
          </a:r>
          <a:endParaRPr lang="ru-RU" sz="2800" b="1" dirty="0"/>
        </a:p>
      </dgm:t>
    </dgm:pt>
    <dgm:pt modelId="{2AE7242C-EDC0-4A91-8451-18A67707F853}" type="sibTrans" cxnId="{03C5B13E-60C8-46F0-AED0-239B37FA0C4F}">
      <dgm:prSet/>
      <dgm:spPr/>
      <dgm:t>
        <a:bodyPr/>
        <a:lstStyle/>
        <a:p>
          <a:endParaRPr lang="ru-RU"/>
        </a:p>
      </dgm:t>
    </dgm:pt>
    <dgm:pt modelId="{8EFDCEA9-4A14-4A50-8029-8657494653DC}" type="parTrans" cxnId="{03C5B13E-60C8-46F0-AED0-239B37FA0C4F}">
      <dgm:prSet/>
      <dgm:spPr/>
      <dgm:t>
        <a:bodyPr/>
        <a:lstStyle/>
        <a:p>
          <a:endParaRPr lang="ru-RU"/>
        </a:p>
      </dgm:t>
    </dgm:pt>
    <dgm:pt modelId="{D7943828-09D7-4710-B892-04502E0080FE}" type="pres">
      <dgm:prSet presAssocID="{4AC76BB4-C423-4D01-99A6-0D1132A43B66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A4E149F-BC34-46EA-93E1-5D1182348FBE}" type="pres">
      <dgm:prSet presAssocID="{4AC76BB4-C423-4D01-99A6-0D1132A43B66}" presName="dummyMaxCanvas" presStyleCnt="0">
        <dgm:presLayoutVars/>
      </dgm:prSet>
      <dgm:spPr/>
    </dgm:pt>
    <dgm:pt modelId="{57CC6D58-012A-430A-A597-2D6734698885}" type="pres">
      <dgm:prSet presAssocID="{4AC76BB4-C423-4D01-99A6-0D1132A43B66}" presName="TwoNodes_1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5BBD62-15EC-4A6C-AD45-FCADCAEACDA1}" type="pres">
      <dgm:prSet presAssocID="{4AC76BB4-C423-4D01-99A6-0D1132A43B66}" presName="TwoNodes_2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392B93-83BF-408C-9975-399B516314EA}" type="pres">
      <dgm:prSet presAssocID="{4AC76BB4-C423-4D01-99A6-0D1132A43B66}" presName="TwoConn_1-2" presStyleLbl="f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E28339-6708-4229-9A62-3FC98B5DAFE7}" type="pres">
      <dgm:prSet presAssocID="{4AC76BB4-C423-4D01-99A6-0D1132A43B66}" presName="TwoNodes_1_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B2BFFB-5188-4FA8-BADE-09878047F9AE}" type="pres">
      <dgm:prSet presAssocID="{4AC76BB4-C423-4D01-99A6-0D1132A43B66}" presName="TwoNodes_2_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A3867D2-DD0D-4BE6-AB3C-2E1031EB70CD}" type="presOf" srcId="{4AC76BB4-C423-4D01-99A6-0D1132A43B66}" destId="{D7943828-09D7-4710-B892-04502E0080FE}" srcOrd="0" destOrd="0" presId="urn:microsoft.com/office/officeart/2005/8/layout/vProcess5"/>
    <dgm:cxn modelId="{0AFA7C47-7ADD-4B12-A05A-011276396BCC}" type="presOf" srcId="{C8570D83-2981-4FE3-BE73-D65B43BDF77F}" destId="{57CC6D58-012A-430A-A597-2D6734698885}" srcOrd="0" destOrd="0" presId="urn:microsoft.com/office/officeart/2005/8/layout/vProcess5"/>
    <dgm:cxn modelId="{1882E14E-D5F8-4C1B-A1E7-7554253A0527}" type="presOf" srcId="{C8570D83-2981-4FE3-BE73-D65B43BDF77F}" destId="{6BE28339-6708-4229-9A62-3FC98B5DAFE7}" srcOrd="1" destOrd="0" presId="urn:microsoft.com/office/officeart/2005/8/layout/vProcess5"/>
    <dgm:cxn modelId="{03C5B13E-60C8-46F0-AED0-239B37FA0C4F}" srcId="{4AC76BB4-C423-4D01-99A6-0D1132A43B66}" destId="{D6D7E5BA-BCDB-41A1-A25E-EE9CE83611B5}" srcOrd="1" destOrd="0" parTransId="{8EFDCEA9-4A14-4A50-8029-8657494653DC}" sibTransId="{2AE7242C-EDC0-4A91-8451-18A67707F853}"/>
    <dgm:cxn modelId="{BF8C2D1D-DED5-4029-8286-D8D340305140}" type="presOf" srcId="{D6D7E5BA-BCDB-41A1-A25E-EE9CE83611B5}" destId="{E75BBD62-15EC-4A6C-AD45-FCADCAEACDA1}" srcOrd="0" destOrd="0" presId="urn:microsoft.com/office/officeart/2005/8/layout/vProcess5"/>
    <dgm:cxn modelId="{169F2ED5-B4E3-4050-9F0F-5C3F88C0D5B3}" type="presOf" srcId="{D6D7E5BA-BCDB-41A1-A25E-EE9CE83611B5}" destId="{98B2BFFB-5188-4FA8-BADE-09878047F9AE}" srcOrd="1" destOrd="0" presId="urn:microsoft.com/office/officeart/2005/8/layout/vProcess5"/>
    <dgm:cxn modelId="{752394F5-D188-436E-BC9B-DF4E94040DA7}" type="presOf" srcId="{132D9140-3CC1-41E4-8A1C-70BA899E7FE5}" destId="{96392B93-83BF-408C-9975-399B516314EA}" srcOrd="0" destOrd="0" presId="urn:microsoft.com/office/officeart/2005/8/layout/vProcess5"/>
    <dgm:cxn modelId="{458F1EB3-49AF-432A-B47F-9DDF312E427B}" srcId="{4AC76BB4-C423-4D01-99A6-0D1132A43B66}" destId="{C8570D83-2981-4FE3-BE73-D65B43BDF77F}" srcOrd="0" destOrd="0" parTransId="{EB5ED9DE-C124-475A-B5A2-B8D6B765BBD3}" sibTransId="{132D9140-3CC1-41E4-8A1C-70BA899E7FE5}"/>
    <dgm:cxn modelId="{A24A1ED3-6088-45BB-AD99-BBB9383E19C7}" type="presParOf" srcId="{D7943828-09D7-4710-B892-04502E0080FE}" destId="{7A4E149F-BC34-46EA-93E1-5D1182348FBE}" srcOrd="0" destOrd="0" presId="urn:microsoft.com/office/officeart/2005/8/layout/vProcess5"/>
    <dgm:cxn modelId="{34D5A02F-B6E1-4495-981E-ED29ED54B6F4}" type="presParOf" srcId="{D7943828-09D7-4710-B892-04502E0080FE}" destId="{57CC6D58-012A-430A-A597-2D6734698885}" srcOrd="1" destOrd="0" presId="urn:microsoft.com/office/officeart/2005/8/layout/vProcess5"/>
    <dgm:cxn modelId="{D9A7A534-BE4E-45B9-A457-9797574CDFB3}" type="presParOf" srcId="{D7943828-09D7-4710-B892-04502E0080FE}" destId="{E75BBD62-15EC-4A6C-AD45-FCADCAEACDA1}" srcOrd="2" destOrd="0" presId="urn:microsoft.com/office/officeart/2005/8/layout/vProcess5"/>
    <dgm:cxn modelId="{64B9BC68-FBF1-4437-B904-04A695641575}" type="presParOf" srcId="{D7943828-09D7-4710-B892-04502E0080FE}" destId="{96392B93-83BF-408C-9975-399B516314EA}" srcOrd="3" destOrd="0" presId="urn:microsoft.com/office/officeart/2005/8/layout/vProcess5"/>
    <dgm:cxn modelId="{5A596047-EE39-49D1-BE78-8F84C3B77540}" type="presParOf" srcId="{D7943828-09D7-4710-B892-04502E0080FE}" destId="{6BE28339-6708-4229-9A62-3FC98B5DAFE7}" srcOrd="4" destOrd="0" presId="urn:microsoft.com/office/officeart/2005/8/layout/vProcess5"/>
    <dgm:cxn modelId="{26D99927-18A8-450E-9DD5-865134B9BF2E}" type="presParOf" srcId="{D7943828-09D7-4710-B892-04502E0080FE}" destId="{98B2BFFB-5188-4FA8-BADE-09878047F9AE}" srcOrd="5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FDFAE6B-EDD7-42C4-B993-5D30CC421C8D}" type="doc">
      <dgm:prSet loTypeId="urn:microsoft.com/office/officeart/2005/8/layout/vList6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86D13A7-3156-4BF1-88E8-ACCD46C37855}">
      <dgm:prSet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ru-RU" sz="4000" b="1" dirty="0" smtClean="0"/>
            <a:t>Указ Губернатора Свердловской области </a:t>
          </a:r>
          <a:r>
            <a:rPr lang="en-US" sz="4000" b="1" dirty="0" smtClean="0"/>
            <a:t>            </a:t>
          </a:r>
          <a:r>
            <a:rPr lang="ru-RU" sz="4000" b="1" dirty="0" smtClean="0"/>
            <a:t>от 13.11.2018 N 599-УГ</a:t>
          </a:r>
          <a:endParaRPr lang="ru-RU" sz="4000" b="1" dirty="0"/>
        </a:p>
      </dgm:t>
    </dgm:pt>
    <dgm:pt modelId="{AC19D749-CB4F-4113-A94D-E16A5B7F9FD6}" type="parTrans" cxnId="{E02AD9E2-2228-4CD3-B18F-4A76AE119F56}">
      <dgm:prSet/>
      <dgm:spPr/>
      <dgm:t>
        <a:bodyPr/>
        <a:lstStyle/>
        <a:p>
          <a:endParaRPr lang="ru-RU"/>
        </a:p>
      </dgm:t>
    </dgm:pt>
    <dgm:pt modelId="{0DE89DFC-ED6E-452B-8824-AE13D1B0AD80}" type="sibTrans" cxnId="{E02AD9E2-2228-4CD3-B18F-4A76AE119F56}">
      <dgm:prSet/>
      <dgm:spPr/>
      <dgm:t>
        <a:bodyPr/>
        <a:lstStyle/>
        <a:p>
          <a:endParaRPr lang="ru-RU"/>
        </a:p>
      </dgm:t>
    </dgm:pt>
    <dgm:pt modelId="{E78728E0-8D45-4565-A8E8-1FFF5CCEC984}">
      <dgm:prSet/>
      <dgm:spPr>
        <a:solidFill>
          <a:srgbClr val="92D050">
            <a:alpha val="90000"/>
          </a:srgbClr>
        </a:solidFill>
      </dgm:spPr>
      <dgm:t>
        <a:bodyPr/>
        <a:lstStyle/>
        <a:p>
          <a:endParaRPr lang="ru-RU" sz="1600" dirty="0"/>
        </a:p>
      </dgm:t>
    </dgm:pt>
    <dgm:pt modelId="{077CC3A6-3BA9-4549-A566-A7091E093E21}" type="parTrans" cxnId="{54998209-DCFB-4A8A-BD8D-DEE52C7F4BEE}">
      <dgm:prSet/>
      <dgm:spPr/>
    </dgm:pt>
    <dgm:pt modelId="{21030D51-7A5D-44B0-9E07-410CA5EB26B0}" type="sibTrans" cxnId="{54998209-DCFB-4A8A-BD8D-DEE52C7F4BEE}">
      <dgm:prSet/>
      <dgm:spPr/>
    </dgm:pt>
    <dgm:pt modelId="{50D5314E-A5D1-4390-9088-04D2B5BD3A9D}">
      <dgm:prSet custT="1"/>
      <dgm:spPr>
        <a:solidFill>
          <a:srgbClr val="92D050">
            <a:alpha val="90000"/>
          </a:srgbClr>
        </a:solidFill>
      </dgm:spPr>
      <dgm:t>
        <a:bodyPr/>
        <a:lstStyle/>
        <a:p>
          <a:r>
            <a:rPr lang="ru-RU" sz="2400" b="1" dirty="0" smtClean="0"/>
            <a:t>ЕСК вводится на территории Свердловской области в целях повышения эффективности, доступности и качества предоставления мер социальной поддержки, предусмотренных законодательством Свердловской области</a:t>
          </a:r>
          <a:endParaRPr lang="ru-RU" sz="2400" b="1" dirty="0"/>
        </a:p>
      </dgm:t>
    </dgm:pt>
    <dgm:pt modelId="{E6C67494-E5B3-4322-9C04-5DD9AAC5FBC0}" type="parTrans" cxnId="{122F61F4-43CC-4403-9836-676B53C6A73F}">
      <dgm:prSet/>
      <dgm:spPr/>
      <dgm:t>
        <a:bodyPr/>
        <a:lstStyle/>
        <a:p>
          <a:endParaRPr lang="ru-RU"/>
        </a:p>
      </dgm:t>
    </dgm:pt>
    <dgm:pt modelId="{7BE21C15-2F77-404A-88B8-48F92B71AD31}" type="sibTrans" cxnId="{122F61F4-43CC-4403-9836-676B53C6A73F}">
      <dgm:prSet/>
      <dgm:spPr/>
      <dgm:t>
        <a:bodyPr/>
        <a:lstStyle/>
        <a:p>
          <a:endParaRPr lang="ru-RU"/>
        </a:p>
      </dgm:t>
    </dgm:pt>
    <dgm:pt modelId="{6DC4ED04-416D-4E28-BCC8-AE9C3AA1F48A}" type="pres">
      <dgm:prSet presAssocID="{1FDFAE6B-EDD7-42C4-B993-5D30CC421C8D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A2758F3-B210-47F5-BAE6-CC6920E4C22E}" type="pres">
      <dgm:prSet presAssocID="{186D13A7-3156-4BF1-88E8-ACCD46C37855}" presName="linNode" presStyleCnt="0"/>
      <dgm:spPr/>
    </dgm:pt>
    <dgm:pt modelId="{7FAF5744-1538-4133-B45D-AD54AA7D2251}" type="pres">
      <dgm:prSet presAssocID="{186D13A7-3156-4BF1-88E8-ACCD46C37855}" presName="parentShp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D8DC1A-3054-4F53-91BF-734F6403E216}" type="pres">
      <dgm:prSet presAssocID="{186D13A7-3156-4BF1-88E8-ACCD46C37855}" presName="childShp" presStyleLbl="b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45EBA75-DECF-4471-82C0-94424C73C98C}" type="presOf" srcId="{E78728E0-8D45-4565-A8E8-1FFF5CCEC984}" destId="{26D8DC1A-3054-4F53-91BF-734F6403E216}" srcOrd="0" destOrd="0" presId="urn:microsoft.com/office/officeart/2005/8/layout/vList6"/>
    <dgm:cxn modelId="{E02AD9E2-2228-4CD3-B18F-4A76AE119F56}" srcId="{1FDFAE6B-EDD7-42C4-B993-5D30CC421C8D}" destId="{186D13A7-3156-4BF1-88E8-ACCD46C37855}" srcOrd="0" destOrd="0" parTransId="{AC19D749-CB4F-4113-A94D-E16A5B7F9FD6}" sibTransId="{0DE89DFC-ED6E-452B-8824-AE13D1B0AD80}"/>
    <dgm:cxn modelId="{3D2C9057-5DCB-4884-9D46-5075321A7742}" type="presOf" srcId="{50D5314E-A5D1-4390-9088-04D2B5BD3A9D}" destId="{26D8DC1A-3054-4F53-91BF-734F6403E216}" srcOrd="0" destOrd="1" presId="urn:microsoft.com/office/officeart/2005/8/layout/vList6"/>
    <dgm:cxn modelId="{8D49D414-FD7B-4C53-A8A9-4BCFF6942C38}" type="presOf" srcId="{1FDFAE6B-EDD7-42C4-B993-5D30CC421C8D}" destId="{6DC4ED04-416D-4E28-BCC8-AE9C3AA1F48A}" srcOrd="0" destOrd="0" presId="urn:microsoft.com/office/officeart/2005/8/layout/vList6"/>
    <dgm:cxn modelId="{122F61F4-43CC-4403-9836-676B53C6A73F}" srcId="{186D13A7-3156-4BF1-88E8-ACCD46C37855}" destId="{50D5314E-A5D1-4390-9088-04D2B5BD3A9D}" srcOrd="1" destOrd="0" parTransId="{E6C67494-E5B3-4322-9C04-5DD9AAC5FBC0}" sibTransId="{7BE21C15-2F77-404A-88B8-48F92B71AD31}"/>
    <dgm:cxn modelId="{54998209-DCFB-4A8A-BD8D-DEE52C7F4BEE}" srcId="{186D13A7-3156-4BF1-88E8-ACCD46C37855}" destId="{E78728E0-8D45-4565-A8E8-1FFF5CCEC984}" srcOrd="0" destOrd="0" parTransId="{077CC3A6-3BA9-4549-A566-A7091E093E21}" sibTransId="{21030D51-7A5D-44B0-9E07-410CA5EB26B0}"/>
    <dgm:cxn modelId="{23337EBC-10A9-43BF-9677-41209E7A62AB}" type="presOf" srcId="{186D13A7-3156-4BF1-88E8-ACCD46C37855}" destId="{7FAF5744-1538-4133-B45D-AD54AA7D2251}" srcOrd="0" destOrd="0" presId="urn:microsoft.com/office/officeart/2005/8/layout/vList6"/>
    <dgm:cxn modelId="{5ABE1262-9DE1-426F-A335-0B5FD04423D8}" type="presParOf" srcId="{6DC4ED04-416D-4E28-BCC8-AE9C3AA1F48A}" destId="{0A2758F3-B210-47F5-BAE6-CC6920E4C22E}" srcOrd="0" destOrd="0" presId="urn:microsoft.com/office/officeart/2005/8/layout/vList6"/>
    <dgm:cxn modelId="{ACC95F67-65EA-45FB-BC09-DE25D5CAE6F4}" type="presParOf" srcId="{0A2758F3-B210-47F5-BAE6-CC6920E4C22E}" destId="{7FAF5744-1538-4133-B45D-AD54AA7D2251}" srcOrd="0" destOrd="0" presId="urn:microsoft.com/office/officeart/2005/8/layout/vList6"/>
    <dgm:cxn modelId="{F2482E91-3F7B-4B9F-9796-DED9D339D44F}" type="presParOf" srcId="{0A2758F3-B210-47F5-BAE6-CC6920E4C22E}" destId="{26D8DC1A-3054-4F53-91BF-734F6403E216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D4EBA89-F347-4225-94B5-03A26ABECFBB}" type="doc">
      <dgm:prSet loTypeId="urn:microsoft.com/office/officeart/2005/8/layout/cycle8" loCatId="cycle" qsTypeId="urn:microsoft.com/office/officeart/2005/8/quickstyle/simple1" qsCatId="simple" csTypeId="urn:microsoft.com/office/officeart/2005/8/colors/accent1_2" csCatId="accent1" phldr="1"/>
      <dgm:spPr/>
    </dgm:pt>
    <dgm:pt modelId="{584C0BF4-65A7-4744-B28C-B8EB32D43735}">
      <dgm:prSet phldrT="[Текст]" custT="1"/>
      <dgm:spPr>
        <a:solidFill>
          <a:srgbClr val="FF9900"/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ru-RU" sz="3200" b="1" dirty="0" smtClean="0"/>
            <a:t>АС АСП «ТУЛА»</a:t>
          </a:r>
          <a:endParaRPr lang="ru-RU" sz="3200" b="1" dirty="0"/>
        </a:p>
      </dgm:t>
    </dgm:pt>
    <dgm:pt modelId="{75BE3EF6-7727-4DEC-BE56-D42BCD903C1F}" type="parTrans" cxnId="{C53D286A-3BC8-42D2-B682-E0EC77678223}">
      <dgm:prSet/>
      <dgm:spPr/>
      <dgm:t>
        <a:bodyPr/>
        <a:lstStyle/>
        <a:p>
          <a:endParaRPr lang="ru-RU"/>
        </a:p>
      </dgm:t>
    </dgm:pt>
    <dgm:pt modelId="{C18CFCC4-BD9F-4B8C-BF61-E5BF46CF3DE7}" type="sibTrans" cxnId="{C53D286A-3BC8-42D2-B682-E0EC77678223}">
      <dgm:prSet/>
      <dgm:spPr/>
      <dgm:t>
        <a:bodyPr/>
        <a:lstStyle/>
        <a:p>
          <a:endParaRPr lang="ru-RU"/>
        </a:p>
      </dgm:t>
    </dgm:pt>
    <dgm:pt modelId="{B1C92F6B-F06C-4E7A-99F3-6B7972758348}">
      <dgm:prSet phldrT="[Текст]" custT="1"/>
      <dgm:spPr>
        <a:solidFill>
          <a:srgbClr val="99CC00"/>
        </a:solidFill>
      </dgm:spPr>
      <dgm:t>
        <a:bodyPr/>
        <a:lstStyle/>
        <a:p>
          <a:r>
            <a:rPr lang="ru-RU" sz="2800" b="1" dirty="0" smtClean="0"/>
            <a:t>ЕСК (</a:t>
          </a:r>
          <a:r>
            <a:rPr lang="ru-RU" sz="2800" b="1" dirty="0" err="1" smtClean="0"/>
            <a:t>идентифика-ционный</a:t>
          </a:r>
          <a:r>
            <a:rPr lang="ru-RU" sz="2800" b="1" dirty="0" smtClean="0"/>
            <a:t> номер)</a:t>
          </a:r>
          <a:endParaRPr lang="ru-RU" sz="2800" b="1" dirty="0"/>
        </a:p>
      </dgm:t>
    </dgm:pt>
    <dgm:pt modelId="{6313C3C7-E8D8-4E9D-9FB4-15B2904B35B2}" type="parTrans" cxnId="{825590DD-2AC5-40F0-A934-2FEA41D2EEC4}">
      <dgm:prSet/>
      <dgm:spPr/>
      <dgm:t>
        <a:bodyPr/>
        <a:lstStyle/>
        <a:p>
          <a:endParaRPr lang="ru-RU"/>
        </a:p>
      </dgm:t>
    </dgm:pt>
    <dgm:pt modelId="{4C90F4DC-AF56-49B2-A2DA-FE0E23979486}" type="sibTrans" cxnId="{825590DD-2AC5-40F0-A934-2FEA41D2EEC4}">
      <dgm:prSet/>
      <dgm:spPr/>
      <dgm:t>
        <a:bodyPr/>
        <a:lstStyle/>
        <a:p>
          <a:endParaRPr lang="ru-RU"/>
        </a:p>
      </dgm:t>
    </dgm:pt>
    <dgm:pt modelId="{EDE50D04-2F19-42EA-BDAF-44D4485F13EB}">
      <dgm:prSet phldrT="[Текст]" custT="1"/>
      <dgm:spPr>
        <a:solidFill>
          <a:srgbClr val="0070C0"/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ru-RU" sz="2400" b="1" dirty="0" smtClean="0"/>
            <a:t>Оператор ЕСК  ООО «САПФИР-ЭКСПЕРТ»</a:t>
          </a:r>
          <a:endParaRPr lang="ru-RU" sz="2400" b="1" dirty="0"/>
        </a:p>
      </dgm:t>
    </dgm:pt>
    <dgm:pt modelId="{5FA11EC1-E4B8-4B77-985C-887BD9E00C93}" type="parTrans" cxnId="{30234900-67A5-4C74-8D55-9AE6540E9EA9}">
      <dgm:prSet/>
      <dgm:spPr/>
      <dgm:t>
        <a:bodyPr/>
        <a:lstStyle/>
        <a:p>
          <a:endParaRPr lang="ru-RU"/>
        </a:p>
      </dgm:t>
    </dgm:pt>
    <dgm:pt modelId="{5039CCAA-BDEA-46FE-8644-F4B07E84BE51}" type="sibTrans" cxnId="{30234900-67A5-4C74-8D55-9AE6540E9EA9}">
      <dgm:prSet/>
      <dgm:spPr/>
      <dgm:t>
        <a:bodyPr/>
        <a:lstStyle/>
        <a:p>
          <a:endParaRPr lang="ru-RU"/>
        </a:p>
      </dgm:t>
    </dgm:pt>
    <dgm:pt modelId="{9CBF88A3-7E08-46A3-A210-F7350F026B36}" type="pres">
      <dgm:prSet presAssocID="{9D4EBA89-F347-4225-94B5-03A26ABECFBB}" presName="compositeShape" presStyleCnt="0">
        <dgm:presLayoutVars>
          <dgm:chMax val="7"/>
          <dgm:dir/>
          <dgm:resizeHandles val="exact"/>
        </dgm:presLayoutVars>
      </dgm:prSet>
      <dgm:spPr/>
    </dgm:pt>
    <dgm:pt modelId="{967108A4-7BF8-450D-BFF2-61D40C7A644D}" type="pres">
      <dgm:prSet presAssocID="{9D4EBA89-F347-4225-94B5-03A26ABECFBB}" presName="wedge1" presStyleLbl="node1" presStyleIdx="0" presStyleCnt="3"/>
      <dgm:spPr/>
      <dgm:t>
        <a:bodyPr/>
        <a:lstStyle/>
        <a:p>
          <a:endParaRPr lang="ru-RU"/>
        </a:p>
      </dgm:t>
    </dgm:pt>
    <dgm:pt modelId="{F20A48AC-5726-4B1D-A3D7-0DE7AE9B3918}" type="pres">
      <dgm:prSet presAssocID="{9D4EBA89-F347-4225-94B5-03A26ABECFBB}" presName="dummy1a" presStyleCnt="0"/>
      <dgm:spPr/>
    </dgm:pt>
    <dgm:pt modelId="{32ABA33A-5FCA-4382-9212-EEB035192FF7}" type="pres">
      <dgm:prSet presAssocID="{9D4EBA89-F347-4225-94B5-03A26ABECFBB}" presName="dummy1b" presStyleCnt="0"/>
      <dgm:spPr/>
    </dgm:pt>
    <dgm:pt modelId="{1EEFCD30-7111-47DE-8869-4B809130B6D0}" type="pres">
      <dgm:prSet presAssocID="{9D4EBA89-F347-4225-94B5-03A26ABECFBB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939E87-82AE-474F-8BBD-042918203746}" type="pres">
      <dgm:prSet presAssocID="{9D4EBA89-F347-4225-94B5-03A26ABECFBB}" presName="wedge2" presStyleLbl="node1" presStyleIdx="1" presStyleCnt="3"/>
      <dgm:spPr/>
      <dgm:t>
        <a:bodyPr/>
        <a:lstStyle/>
        <a:p>
          <a:endParaRPr lang="ru-RU"/>
        </a:p>
      </dgm:t>
    </dgm:pt>
    <dgm:pt modelId="{F32A37E1-B6E8-42ED-A3AB-DEE24EAFFD13}" type="pres">
      <dgm:prSet presAssocID="{9D4EBA89-F347-4225-94B5-03A26ABECFBB}" presName="dummy2a" presStyleCnt="0"/>
      <dgm:spPr/>
    </dgm:pt>
    <dgm:pt modelId="{5806DC58-84D0-4E5A-8E12-3E36FCBB952F}" type="pres">
      <dgm:prSet presAssocID="{9D4EBA89-F347-4225-94B5-03A26ABECFBB}" presName="dummy2b" presStyleCnt="0"/>
      <dgm:spPr/>
    </dgm:pt>
    <dgm:pt modelId="{1E695359-DA0D-41AF-A2A7-C74729EF217E}" type="pres">
      <dgm:prSet presAssocID="{9D4EBA89-F347-4225-94B5-03A26ABECFBB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4E8642-3772-4FCB-AF8D-63AF25BF0CCC}" type="pres">
      <dgm:prSet presAssocID="{9D4EBA89-F347-4225-94B5-03A26ABECFBB}" presName="wedge3" presStyleLbl="node1" presStyleIdx="2" presStyleCnt="3"/>
      <dgm:spPr/>
      <dgm:t>
        <a:bodyPr/>
        <a:lstStyle/>
        <a:p>
          <a:endParaRPr lang="ru-RU"/>
        </a:p>
      </dgm:t>
    </dgm:pt>
    <dgm:pt modelId="{65092967-1508-4AD5-A9A6-CAAF3B19F14A}" type="pres">
      <dgm:prSet presAssocID="{9D4EBA89-F347-4225-94B5-03A26ABECFBB}" presName="dummy3a" presStyleCnt="0"/>
      <dgm:spPr/>
    </dgm:pt>
    <dgm:pt modelId="{5D5E15E3-E7F4-45B4-B0B1-CBD00965A119}" type="pres">
      <dgm:prSet presAssocID="{9D4EBA89-F347-4225-94B5-03A26ABECFBB}" presName="dummy3b" presStyleCnt="0"/>
      <dgm:spPr/>
    </dgm:pt>
    <dgm:pt modelId="{8F3E491E-1E13-4B3F-847E-40EE638F7178}" type="pres">
      <dgm:prSet presAssocID="{9D4EBA89-F347-4225-94B5-03A26ABECFBB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321FC6-D1E7-49BA-A140-24CC37532D77}" type="pres">
      <dgm:prSet presAssocID="{C18CFCC4-BD9F-4B8C-BF61-E5BF46CF3DE7}" presName="arrowWedge1" presStyleLbl="fgSibTrans2D1" presStyleIdx="0" presStyleCnt="3"/>
      <dgm:spPr/>
    </dgm:pt>
    <dgm:pt modelId="{C52BB719-7D0A-4113-B7C8-8CFF01E6687B}" type="pres">
      <dgm:prSet presAssocID="{4C90F4DC-AF56-49B2-A2DA-FE0E23979486}" presName="arrowWedge2" presStyleLbl="fgSibTrans2D1" presStyleIdx="1" presStyleCnt="3"/>
      <dgm:spPr/>
    </dgm:pt>
    <dgm:pt modelId="{AFEC37C3-4499-40B2-BF22-E4177EBE4AD8}" type="pres">
      <dgm:prSet presAssocID="{5039CCAA-BDEA-46FE-8644-F4B07E84BE51}" presName="arrowWedge3" presStyleLbl="fgSibTrans2D1" presStyleIdx="2" presStyleCnt="3"/>
      <dgm:spPr/>
    </dgm:pt>
  </dgm:ptLst>
  <dgm:cxnLst>
    <dgm:cxn modelId="{825590DD-2AC5-40F0-A934-2FEA41D2EEC4}" srcId="{9D4EBA89-F347-4225-94B5-03A26ABECFBB}" destId="{B1C92F6B-F06C-4E7A-99F3-6B7972758348}" srcOrd="1" destOrd="0" parTransId="{6313C3C7-E8D8-4E9D-9FB4-15B2904B35B2}" sibTransId="{4C90F4DC-AF56-49B2-A2DA-FE0E23979486}"/>
    <dgm:cxn modelId="{37A2BE8F-88A8-466B-A0F9-AD321659506D}" type="presOf" srcId="{EDE50D04-2F19-42EA-BDAF-44D4485F13EB}" destId="{E64E8642-3772-4FCB-AF8D-63AF25BF0CCC}" srcOrd="0" destOrd="0" presId="urn:microsoft.com/office/officeart/2005/8/layout/cycle8"/>
    <dgm:cxn modelId="{8BFF7CBC-9D77-4302-8CDA-452F576CB3AB}" type="presOf" srcId="{584C0BF4-65A7-4744-B28C-B8EB32D43735}" destId="{967108A4-7BF8-450D-BFF2-61D40C7A644D}" srcOrd="0" destOrd="0" presId="urn:microsoft.com/office/officeart/2005/8/layout/cycle8"/>
    <dgm:cxn modelId="{C53D286A-3BC8-42D2-B682-E0EC77678223}" srcId="{9D4EBA89-F347-4225-94B5-03A26ABECFBB}" destId="{584C0BF4-65A7-4744-B28C-B8EB32D43735}" srcOrd="0" destOrd="0" parTransId="{75BE3EF6-7727-4DEC-BE56-D42BCD903C1F}" sibTransId="{C18CFCC4-BD9F-4B8C-BF61-E5BF46CF3DE7}"/>
    <dgm:cxn modelId="{38E53EF3-712C-4142-B128-9A201265F7DB}" type="presOf" srcId="{EDE50D04-2F19-42EA-BDAF-44D4485F13EB}" destId="{8F3E491E-1E13-4B3F-847E-40EE638F7178}" srcOrd="1" destOrd="0" presId="urn:microsoft.com/office/officeart/2005/8/layout/cycle8"/>
    <dgm:cxn modelId="{880C9BDF-F370-4BAF-A4CA-A5E28CE336E7}" type="presOf" srcId="{584C0BF4-65A7-4744-B28C-B8EB32D43735}" destId="{1EEFCD30-7111-47DE-8869-4B809130B6D0}" srcOrd="1" destOrd="0" presId="urn:microsoft.com/office/officeart/2005/8/layout/cycle8"/>
    <dgm:cxn modelId="{664A078C-2E91-499F-BA65-494BF48595B8}" type="presOf" srcId="{9D4EBA89-F347-4225-94B5-03A26ABECFBB}" destId="{9CBF88A3-7E08-46A3-A210-F7350F026B36}" srcOrd="0" destOrd="0" presId="urn:microsoft.com/office/officeart/2005/8/layout/cycle8"/>
    <dgm:cxn modelId="{2CC44A0A-CBEC-4C19-AC58-C7F0797736FE}" type="presOf" srcId="{B1C92F6B-F06C-4E7A-99F3-6B7972758348}" destId="{1E695359-DA0D-41AF-A2A7-C74729EF217E}" srcOrd="1" destOrd="0" presId="urn:microsoft.com/office/officeart/2005/8/layout/cycle8"/>
    <dgm:cxn modelId="{30234900-67A5-4C74-8D55-9AE6540E9EA9}" srcId="{9D4EBA89-F347-4225-94B5-03A26ABECFBB}" destId="{EDE50D04-2F19-42EA-BDAF-44D4485F13EB}" srcOrd="2" destOrd="0" parTransId="{5FA11EC1-E4B8-4B77-985C-887BD9E00C93}" sibTransId="{5039CCAA-BDEA-46FE-8644-F4B07E84BE51}"/>
    <dgm:cxn modelId="{DC3394D9-ABE3-4D99-B82C-9A110B91B9A7}" type="presOf" srcId="{B1C92F6B-F06C-4E7A-99F3-6B7972758348}" destId="{E1939E87-82AE-474F-8BBD-042918203746}" srcOrd="0" destOrd="0" presId="urn:microsoft.com/office/officeart/2005/8/layout/cycle8"/>
    <dgm:cxn modelId="{A9A28DD5-6735-4EEB-9891-6360721D6702}" type="presParOf" srcId="{9CBF88A3-7E08-46A3-A210-F7350F026B36}" destId="{967108A4-7BF8-450D-BFF2-61D40C7A644D}" srcOrd="0" destOrd="0" presId="urn:microsoft.com/office/officeart/2005/8/layout/cycle8"/>
    <dgm:cxn modelId="{B64188BD-2606-4143-9EAF-324C798C2514}" type="presParOf" srcId="{9CBF88A3-7E08-46A3-A210-F7350F026B36}" destId="{F20A48AC-5726-4B1D-A3D7-0DE7AE9B3918}" srcOrd="1" destOrd="0" presId="urn:microsoft.com/office/officeart/2005/8/layout/cycle8"/>
    <dgm:cxn modelId="{4B47D879-FC9D-46B6-8EDE-2E76E86519B7}" type="presParOf" srcId="{9CBF88A3-7E08-46A3-A210-F7350F026B36}" destId="{32ABA33A-5FCA-4382-9212-EEB035192FF7}" srcOrd="2" destOrd="0" presId="urn:microsoft.com/office/officeart/2005/8/layout/cycle8"/>
    <dgm:cxn modelId="{9D0E1E3D-246D-4DE0-9069-22EAC763E352}" type="presParOf" srcId="{9CBF88A3-7E08-46A3-A210-F7350F026B36}" destId="{1EEFCD30-7111-47DE-8869-4B809130B6D0}" srcOrd="3" destOrd="0" presId="urn:microsoft.com/office/officeart/2005/8/layout/cycle8"/>
    <dgm:cxn modelId="{0496254F-D5A3-462F-8ABD-737220CDC83F}" type="presParOf" srcId="{9CBF88A3-7E08-46A3-A210-F7350F026B36}" destId="{E1939E87-82AE-474F-8BBD-042918203746}" srcOrd="4" destOrd="0" presId="urn:microsoft.com/office/officeart/2005/8/layout/cycle8"/>
    <dgm:cxn modelId="{41ABA0A0-A872-4053-AA55-DFDCA14EC846}" type="presParOf" srcId="{9CBF88A3-7E08-46A3-A210-F7350F026B36}" destId="{F32A37E1-B6E8-42ED-A3AB-DEE24EAFFD13}" srcOrd="5" destOrd="0" presId="urn:microsoft.com/office/officeart/2005/8/layout/cycle8"/>
    <dgm:cxn modelId="{0C1EB3A3-1ADB-4CC9-8430-7300C3F0CD61}" type="presParOf" srcId="{9CBF88A3-7E08-46A3-A210-F7350F026B36}" destId="{5806DC58-84D0-4E5A-8E12-3E36FCBB952F}" srcOrd="6" destOrd="0" presId="urn:microsoft.com/office/officeart/2005/8/layout/cycle8"/>
    <dgm:cxn modelId="{246D3B09-3E11-479C-A0A9-7639A0477DBA}" type="presParOf" srcId="{9CBF88A3-7E08-46A3-A210-F7350F026B36}" destId="{1E695359-DA0D-41AF-A2A7-C74729EF217E}" srcOrd="7" destOrd="0" presId="urn:microsoft.com/office/officeart/2005/8/layout/cycle8"/>
    <dgm:cxn modelId="{99A70B50-1D86-41DB-BAEE-C0BB4B9D8155}" type="presParOf" srcId="{9CBF88A3-7E08-46A3-A210-F7350F026B36}" destId="{E64E8642-3772-4FCB-AF8D-63AF25BF0CCC}" srcOrd="8" destOrd="0" presId="urn:microsoft.com/office/officeart/2005/8/layout/cycle8"/>
    <dgm:cxn modelId="{B82B0C4E-CBF2-419F-B8CD-0016B9594618}" type="presParOf" srcId="{9CBF88A3-7E08-46A3-A210-F7350F026B36}" destId="{65092967-1508-4AD5-A9A6-CAAF3B19F14A}" srcOrd="9" destOrd="0" presId="urn:microsoft.com/office/officeart/2005/8/layout/cycle8"/>
    <dgm:cxn modelId="{AD0B1067-61EF-4EDB-9FE3-DFE4DDA6E749}" type="presParOf" srcId="{9CBF88A3-7E08-46A3-A210-F7350F026B36}" destId="{5D5E15E3-E7F4-45B4-B0B1-CBD00965A119}" srcOrd="10" destOrd="0" presId="urn:microsoft.com/office/officeart/2005/8/layout/cycle8"/>
    <dgm:cxn modelId="{51D602EB-AF2A-4DD7-915A-989A3045BEA4}" type="presParOf" srcId="{9CBF88A3-7E08-46A3-A210-F7350F026B36}" destId="{8F3E491E-1E13-4B3F-847E-40EE638F7178}" srcOrd="11" destOrd="0" presId="urn:microsoft.com/office/officeart/2005/8/layout/cycle8"/>
    <dgm:cxn modelId="{7F9B46ED-F7FA-43A3-A496-4D240D22A60F}" type="presParOf" srcId="{9CBF88A3-7E08-46A3-A210-F7350F026B36}" destId="{12321FC6-D1E7-49BA-A140-24CC37532D77}" srcOrd="12" destOrd="0" presId="urn:microsoft.com/office/officeart/2005/8/layout/cycle8"/>
    <dgm:cxn modelId="{27ABCE85-E7C7-46F5-B2C0-7D39D43C37C4}" type="presParOf" srcId="{9CBF88A3-7E08-46A3-A210-F7350F026B36}" destId="{C52BB719-7D0A-4113-B7C8-8CFF01E6687B}" srcOrd="13" destOrd="0" presId="urn:microsoft.com/office/officeart/2005/8/layout/cycle8"/>
    <dgm:cxn modelId="{D6F7074F-1E73-4526-9DB4-4830C34BC69A}" type="presParOf" srcId="{9CBF88A3-7E08-46A3-A210-F7350F026B36}" destId="{AFEC37C3-4499-40B2-BF22-E4177EBE4AD8}" srcOrd="14" destOrd="0" presId="urn:microsoft.com/office/officeart/2005/8/layout/cycle8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34312E6-5661-4C9B-A402-F519C3052298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9267C1C-EAF4-4222-812F-C033DD4E78D2}">
      <dgm:prSet phldrT="[Текст]" custT="1"/>
      <dgm:spPr>
        <a:solidFill>
          <a:schemeClr val="accent6">
            <a:lumMod val="75000"/>
          </a:scheme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ru-RU" sz="4000" dirty="0" smtClean="0"/>
            <a:t>Федеральные льготники</a:t>
          </a:r>
          <a:endParaRPr lang="ru-RU" sz="4000" dirty="0"/>
        </a:p>
      </dgm:t>
    </dgm:pt>
    <dgm:pt modelId="{28E05B67-BF75-4C61-A30C-621499443DC8}" type="parTrans" cxnId="{1D6D12D3-742B-403B-B478-E7363F7B252A}">
      <dgm:prSet/>
      <dgm:spPr/>
      <dgm:t>
        <a:bodyPr/>
        <a:lstStyle/>
        <a:p>
          <a:endParaRPr lang="ru-RU"/>
        </a:p>
      </dgm:t>
    </dgm:pt>
    <dgm:pt modelId="{20F2AA4D-C020-4EF6-B815-2B2B7FEB4632}" type="sibTrans" cxnId="{1D6D12D3-742B-403B-B478-E7363F7B252A}">
      <dgm:prSet/>
      <dgm:spPr/>
      <dgm:t>
        <a:bodyPr/>
        <a:lstStyle/>
        <a:p>
          <a:endParaRPr lang="ru-RU"/>
        </a:p>
      </dgm:t>
    </dgm:pt>
    <dgm:pt modelId="{B8321402-8607-455B-8927-FDF690084810}">
      <dgm:prSet phldrT="[Текст]" custT="1"/>
      <dgm:spPr>
        <a:solidFill>
          <a:schemeClr val="accent6">
            <a:lumMod val="75000"/>
          </a:scheme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ru-RU" sz="4000" dirty="0" smtClean="0"/>
            <a:t>Областные льготники</a:t>
          </a:r>
          <a:endParaRPr lang="ru-RU" sz="4000" dirty="0"/>
        </a:p>
      </dgm:t>
    </dgm:pt>
    <dgm:pt modelId="{56384B1E-9948-4B3E-B7D2-C8D461ADDBA0}" type="parTrans" cxnId="{0A64CAA7-E58C-4247-8563-6B9B3EFA137A}">
      <dgm:prSet/>
      <dgm:spPr/>
      <dgm:t>
        <a:bodyPr/>
        <a:lstStyle/>
        <a:p>
          <a:endParaRPr lang="ru-RU"/>
        </a:p>
      </dgm:t>
    </dgm:pt>
    <dgm:pt modelId="{C9C031CC-0F9D-42E2-8458-7110F4B68917}" type="sibTrans" cxnId="{0A64CAA7-E58C-4247-8563-6B9B3EFA137A}">
      <dgm:prSet/>
      <dgm:spPr/>
      <dgm:t>
        <a:bodyPr/>
        <a:lstStyle/>
        <a:p>
          <a:endParaRPr lang="ru-RU"/>
        </a:p>
      </dgm:t>
    </dgm:pt>
    <dgm:pt modelId="{D357FD50-3571-469A-BD03-76EC6AFE065E}">
      <dgm:prSet phldrT="[Текст]" custT="1"/>
      <dgm:spPr>
        <a:solidFill>
          <a:srgbClr val="99CC00">
            <a:alpha val="90000"/>
          </a:srgb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ru-RU" sz="4000" b="1" dirty="0" smtClean="0">
              <a:solidFill>
                <a:schemeClr val="bg1"/>
              </a:solidFill>
            </a:rPr>
            <a:t>605 098 человек</a:t>
          </a:r>
          <a:endParaRPr lang="ru-RU" sz="4000" b="1" dirty="0">
            <a:solidFill>
              <a:schemeClr val="bg1"/>
            </a:solidFill>
          </a:endParaRPr>
        </a:p>
      </dgm:t>
    </dgm:pt>
    <dgm:pt modelId="{16E39478-E811-4CBE-B016-1B8CAECDFA87}" type="parTrans" cxnId="{BDCDD7CF-7944-4FEC-9781-0DA25A4D49AF}">
      <dgm:prSet/>
      <dgm:spPr/>
      <dgm:t>
        <a:bodyPr/>
        <a:lstStyle/>
        <a:p>
          <a:endParaRPr lang="ru-RU"/>
        </a:p>
      </dgm:t>
    </dgm:pt>
    <dgm:pt modelId="{47A8179F-FC53-4759-BD93-E8EEB05CC5B0}" type="sibTrans" cxnId="{BDCDD7CF-7944-4FEC-9781-0DA25A4D49AF}">
      <dgm:prSet/>
      <dgm:spPr/>
      <dgm:t>
        <a:bodyPr/>
        <a:lstStyle/>
        <a:p>
          <a:endParaRPr lang="ru-RU"/>
        </a:p>
      </dgm:t>
    </dgm:pt>
    <dgm:pt modelId="{2FAD3BB6-34B9-4D95-8EFE-AD3573F357D7}">
      <dgm:prSet phldrT="[Текст]" custT="1"/>
      <dgm:spPr>
        <a:solidFill>
          <a:srgbClr val="99CC00">
            <a:alpha val="89804"/>
          </a:srgb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endParaRPr lang="ru-RU" sz="4000" dirty="0"/>
        </a:p>
      </dgm:t>
    </dgm:pt>
    <dgm:pt modelId="{B38C2768-E1F3-490A-9275-C96A6311D925}" type="parTrans" cxnId="{046B3FA6-E9A7-4DAA-B1D2-5C62BD483080}">
      <dgm:prSet/>
      <dgm:spPr/>
      <dgm:t>
        <a:bodyPr/>
        <a:lstStyle/>
        <a:p>
          <a:endParaRPr lang="ru-RU"/>
        </a:p>
      </dgm:t>
    </dgm:pt>
    <dgm:pt modelId="{5AA0C3FA-EF60-4C53-A509-DA11E5709B5C}" type="sibTrans" cxnId="{046B3FA6-E9A7-4DAA-B1D2-5C62BD483080}">
      <dgm:prSet/>
      <dgm:spPr/>
      <dgm:t>
        <a:bodyPr/>
        <a:lstStyle/>
        <a:p>
          <a:endParaRPr lang="ru-RU"/>
        </a:p>
      </dgm:t>
    </dgm:pt>
    <dgm:pt modelId="{6A2C18B1-54CC-44D1-B854-39709DDEB3F5}">
      <dgm:prSet phldrT="[Текст]" custT="1"/>
      <dgm:spPr>
        <a:solidFill>
          <a:srgbClr val="99CC00">
            <a:alpha val="90000"/>
          </a:srgb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endParaRPr lang="ru-RU" sz="4000" dirty="0"/>
        </a:p>
      </dgm:t>
    </dgm:pt>
    <dgm:pt modelId="{95C678B1-56BA-40DE-B80F-1F63A1A2F554}" type="parTrans" cxnId="{5AC3C454-7143-4EDC-9788-D8FA365ACD20}">
      <dgm:prSet/>
      <dgm:spPr/>
      <dgm:t>
        <a:bodyPr/>
        <a:lstStyle/>
        <a:p>
          <a:endParaRPr lang="ru-RU"/>
        </a:p>
      </dgm:t>
    </dgm:pt>
    <dgm:pt modelId="{25F34E74-2F02-42E1-9B3E-FEEE32C97A21}" type="sibTrans" cxnId="{5AC3C454-7143-4EDC-9788-D8FA365ACD20}">
      <dgm:prSet/>
      <dgm:spPr/>
      <dgm:t>
        <a:bodyPr/>
        <a:lstStyle/>
        <a:p>
          <a:endParaRPr lang="ru-RU"/>
        </a:p>
      </dgm:t>
    </dgm:pt>
    <dgm:pt modelId="{31F63A90-E2DC-4EA5-BCA3-559765A0E348}">
      <dgm:prSet custT="1"/>
      <dgm:spPr>
        <a:solidFill>
          <a:schemeClr val="accent6">
            <a:lumMod val="75000"/>
          </a:scheme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ru-RU" sz="2800" dirty="0" smtClean="0"/>
            <a:t>Пенсионеры, не имеющие льготной категории</a:t>
          </a:r>
          <a:endParaRPr lang="ru-RU" sz="2800" dirty="0"/>
        </a:p>
      </dgm:t>
    </dgm:pt>
    <dgm:pt modelId="{2E1AAF63-FA86-4D63-9DC2-FE207242322C}" type="parTrans" cxnId="{8CAB22DF-9308-4418-856E-E765E0EE668E}">
      <dgm:prSet/>
      <dgm:spPr/>
      <dgm:t>
        <a:bodyPr/>
        <a:lstStyle/>
        <a:p>
          <a:endParaRPr lang="ru-RU"/>
        </a:p>
      </dgm:t>
    </dgm:pt>
    <dgm:pt modelId="{D6324CD3-F3AC-46B4-99F0-7E7BF7C40B62}" type="sibTrans" cxnId="{8CAB22DF-9308-4418-856E-E765E0EE668E}">
      <dgm:prSet/>
      <dgm:spPr/>
      <dgm:t>
        <a:bodyPr/>
        <a:lstStyle/>
        <a:p>
          <a:endParaRPr lang="ru-RU"/>
        </a:p>
      </dgm:t>
    </dgm:pt>
    <dgm:pt modelId="{AC53E86B-172E-4A9F-B714-E591921BCF08}">
      <dgm:prSet phldrT="[Текст]" custT="1"/>
      <dgm:spPr>
        <a:solidFill>
          <a:srgbClr val="99CC00">
            <a:alpha val="89804"/>
          </a:srgb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ru-RU" sz="4000" b="1" dirty="0" smtClean="0">
              <a:solidFill>
                <a:schemeClr val="bg1"/>
              </a:solidFill>
            </a:rPr>
            <a:t>327 266 человек</a:t>
          </a:r>
          <a:endParaRPr lang="ru-RU" sz="4000" b="1" dirty="0">
            <a:solidFill>
              <a:schemeClr val="bg1"/>
            </a:solidFill>
          </a:endParaRPr>
        </a:p>
      </dgm:t>
    </dgm:pt>
    <dgm:pt modelId="{0BD265CD-1981-464B-AD79-08C886918F56}" type="sibTrans" cxnId="{5ED9ABB8-6FAA-4715-9F69-306EB2FB48EB}">
      <dgm:prSet/>
      <dgm:spPr/>
      <dgm:t>
        <a:bodyPr/>
        <a:lstStyle/>
        <a:p>
          <a:endParaRPr lang="ru-RU"/>
        </a:p>
      </dgm:t>
    </dgm:pt>
    <dgm:pt modelId="{AD17CEE8-FA85-4B60-8C38-5086CEA6C394}" type="parTrans" cxnId="{5ED9ABB8-6FAA-4715-9F69-306EB2FB48EB}">
      <dgm:prSet/>
      <dgm:spPr/>
      <dgm:t>
        <a:bodyPr/>
        <a:lstStyle/>
        <a:p>
          <a:endParaRPr lang="ru-RU"/>
        </a:p>
      </dgm:t>
    </dgm:pt>
    <dgm:pt modelId="{341512E6-6A19-43BE-87BD-E83B55F7BA14}">
      <dgm:prSet custT="1"/>
      <dgm:spPr>
        <a:solidFill>
          <a:srgbClr val="99CC00">
            <a:alpha val="90000"/>
          </a:srgbClr>
        </a:solidFill>
      </dgm:spPr>
      <dgm:t>
        <a:bodyPr/>
        <a:lstStyle/>
        <a:p>
          <a:r>
            <a:rPr lang="ru-RU" sz="4000" b="1" dirty="0" smtClean="0">
              <a:solidFill>
                <a:schemeClr val="bg1"/>
              </a:solidFill>
            </a:rPr>
            <a:t>382 178 человек</a:t>
          </a:r>
          <a:endParaRPr lang="ru-RU" sz="4000" b="1" dirty="0">
            <a:solidFill>
              <a:schemeClr val="bg1"/>
            </a:solidFill>
          </a:endParaRPr>
        </a:p>
      </dgm:t>
    </dgm:pt>
    <dgm:pt modelId="{EB412D1D-BD04-4C5A-9E65-14AA82831EA4}" type="parTrans" cxnId="{75C88F67-24C2-4EA7-B6B8-1DEFE471CE99}">
      <dgm:prSet/>
      <dgm:spPr/>
    </dgm:pt>
    <dgm:pt modelId="{90DCFD7F-3F97-4C56-B02A-10391E679BF7}" type="sibTrans" cxnId="{75C88F67-24C2-4EA7-B6B8-1DEFE471CE99}">
      <dgm:prSet/>
      <dgm:spPr/>
    </dgm:pt>
    <dgm:pt modelId="{3D0B0A31-F405-4A62-B9D0-CE0242AA21D5}">
      <dgm:prSet custT="1"/>
      <dgm:spPr>
        <a:solidFill>
          <a:srgbClr val="99CC00">
            <a:alpha val="90000"/>
          </a:srgbClr>
        </a:solidFill>
      </dgm:spPr>
      <dgm:t>
        <a:bodyPr/>
        <a:lstStyle/>
        <a:p>
          <a:endParaRPr lang="ru-RU" sz="4000" b="1" dirty="0">
            <a:solidFill>
              <a:schemeClr val="bg1"/>
            </a:solidFill>
          </a:endParaRPr>
        </a:p>
      </dgm:t>
    </dgm:pt>
    <dgm:pt modelId="{6C99E267-5FEB-4FD1-B05A-27853DF1E805}" type="parTrans" cxnId="{77F634D6-7866-4315-91A2-0911D280DA9F}">
      <dgm:prSet/>
      <dgm:spPr/>
    </dgm:pt>
    <dgm:pt modelId="{71FE955E-A722-4580-8F98-9D03D3BBBE5D}" type="sibTrans" cxnId="{77F634D6-7866-4315-91A2-0911D280DA9F}">
      <dgm:prSet/>
      <dgm:spPr/>
    </dgm:pt>
    <dgm:pt modelId="{69012719-1C25-4783-A80A-E7AC637DB536}" type="pres">
      <dgm:prSet presAssocID="{134312E6-5661-4C9B-A402-F519C3052298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7FC8A0A3-9F8E-4D71-BB3B-734CD06AA1D6}" type="pres">
      <dgm:prSet presAssocID="{39267C1C-EAF4-4222-812F-C033DD4E78D2}" presName="linNode" presStyleCnt="0"/>
      <dgm:spPr/>
    </dgm:pt>
    <dgm:pt modelId="{D41E094F-B902-4D6E-8816-3AB743546552}" type="pres">
      <dgm:prSet presAssocID="{39267C1C-EAF4-4222-812F-C033DD4E78D2}" presName="parent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16E151A-1841-4F0C-A89E-8E653FD59C69}" type="pres">
      <dgm:prSet presAssocID="{39267C1C-EAF4-4222-812F-C033DD4E78D2}" presName="childShp" presStyleLbl="bgAccFollowNode1" presStyleIdx="0" presStyleCnt="3" custLinFactNeighborX="1190" custLinFactNeighborY="-278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92C6D5-9DFE-4CF4-B761-09E8F4B1FDA0}" type="pres">
      <dgm:prSet presAssocID="{20F2AA4D-C020-4EF6-B815-2B2B7FEB4632}" presName="spacing" presStyleCnt="0"/>
      <dgm:spPr/>
    </dgm:pt>
    <dgm:pt modelId="{1C043423-B1FA-4CE9-BD7A-FC7BA361DD7C}" type="pres">
      <dgm:prSet presAssocID="{B8321402-8607-455B-8927-FDF690084810}" presName="linNode" presStyleCnt="0"/>
      <dgm:spPr/>
    </dgm:pt>
    <dgm:pt modelId="{1D98186A-0493-4951-A04C-E8DAAF548E06}" type="pres">
      <dgm:prSet presAssocID="{B8321402-8607-455B-8927-FDF690084810}" presName="parent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3D8C9C-A3B6-45E7-9E4E-5D92FFA0DAA9}" type="pres">
      <dgm:prSet presAssocID="{B8321402-8607-455B-8927-FDF690084810}" presName="childShp" presStyleLbl="b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F555E7-7BAD-4FD6-A780-1E6868ED6E36}" type="pres">
      <dgm:prSet presAssocID="{C9C031CC-0F9D-42E2-8458-7110F4B68917}" presName="spacing" presStyleCnt="0"/>
      <dgm:spPr/>
    </dgm:pt>
    <dgm:pt modelId="{72B21A29-E21D-451E-80C5-E169CE077818}" type="pres">
      <dgm:prSet presAssocID="{31F63A90-E2DC-4EA5-BCA3-559765A0E348}" presName="linNode" presStyleCnt="0"/>
      <dgm:spPr/>
    </dgm:pt>
    <dgm:pt modelId="{C76F5875-952A-42D7-8ED4-9BEB3BE84C41}" type="pres">
      <dgm:prSet presAssocID="{31F63A90-E2DC-4EA5-BCA3-559765A0E348}" presName="parent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134B9F-2292-40E2-B8B5-B41D06E589BF}" type="pres">
      <dgm:prSet presAssocID="{31F63A90-E2DC-4EA5-BCA3-559765A0E348}" presName="childShp" presStyleLbl="b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ED9ABB8-6FAA-4715-9F69-306EB2FB48EB}" srcId="{39267C1C-EAF4-4222-812F-C033DD4E78D2}" destId="{AC53E86B-172E-4A9F-B714-E591921BCF08}" srcOrd="1" destOrd="0" parTransId="{AD17CEE8-FA85-4B60-8C38-5086CEA6C394}" sibTransId="{0BD265CD-1981-464B-AD79-08C886918F56}"/>
    <dgm:cxn modelId="{988D0517-7F5E-46C8-8C87-66A07CFF9273}" type="presOf" srcId="{D357FD50-3571-469A-BD03-76EC6AFE065E}" destId="{833D8C9C-A3B6-45E7-9E4E-5D92FFA0DAA9}" srcOrd="0" destOrd="1" presId="urn:microsoft.com/office/officeart/2005/8/layout/vList6"/>
    <dgm:cxn modelId="{046B3FA6-E9A7-4DAA-B1D2-5C62BD483080}" srcId="{39267C1C-EAF4-4222-812F-C033DD4E78D2}" destId="{2FAD3BB6-34B9-4D95-8EFE-AD3573F357D7}" srcOrd="0" destOrd="0" parTransId="{B38C2768-E1F3-490A-9275-C96A6311D925}" sibTransId="{5AA0C3FA-EF60-4C53-A509-DA11E5709B5C}"/>
    <dgm:cxn modelId="{962481F5-51FD-48AB-8A2C-138FC42FC135}" type="presOf" srcId="{6A2C18B1-54CC-44D1-B854-39709DDEB3F5}" destId="{833D8C9C-A3B6-45E7-9E4E-5D92FFA0DAA9}" srcOrd="0" destOrd="0" presId="urn:microsoft.com/office/officeart/2005/8/layout/vList6"/>
    <dgm:cxn modelId="{5AC3C454-7143-4EDC-9788-D8FA365ACD20}" srcId="{B8321402-8607-455B-8927-FDF690084810}" destId="{6A2C18B1-54CC-44D1-B854-39709DDEB3F5}" srcOrd="0" destOrd="0" parTransId="{95C678B1-56BA-40DE-B80F-1F63A1A2F554}" sibTransId="{25F34E74-2F02-42E1-9B3E-FEEE32C97A21}"/>
    <dgm:cxn modelId="{77F634D6-7866-4315-91A2-0911D280DA9F}" srcId="{31F63A90-E2DC-4EA5-BCA3-559765A0E348}" destId="{3D0B0A31-F405-4A62-B9D0-CE0242AA21D5}" srcOrd="0" destOrd="0" parTransId="{6C99E267-5FEB-4FD1-B05A-27853DF1E805}" sibTransId="{71FE955E-A722-4580-8F98-9D03D3BBBE5D}"/>
    <dgm:cxn modelId="{4560C134-54F3-4EC2-B5D9-E8B28ED41B06}" type="presOf" srcId="{341512E6-6A19-43BE-87BD-E83B55F7BA14}" destId="{B4134B9F-2292-40E2-B8B5-B41D06E589BF}" srcOrd="0" destOrd="1" presId="urn:microsoft.com/office/officeart/2005/8/layout/vList6"/>
    <dgm:cxn modelId="{7C9DFCC6-9AFF-4CDE-BB21-CA5F600EFF4A}" type="presOf" srcId="{39267C1C-EAF4-4222-812F-C033DD4E78D2}" destId="{D41E094F-B902-4D6E-8816-3AB743546552}" srcOrd="0" destOrd="0" presId="urn:microsoft.com/office/officeart/2005/8/layout/vList6"/>
    <dgm:cxn modelId="{8CAB22DF-9308-4418-856E-E765E0EE668E}" srcId="{134312E6-5661-4C9B-A402-F519C3052298}" destId="{31F63A90-E2DC-4EA5-BCA3-559765A0E348}" srcOrd="2" destOrd="0" parTransId="{2E1AAF63-FA86-4D63-9DC2-FE207242322C}" sibTransId="{D6324CD3-F3AC-46B4-99F0-7E7BF7C40B62}"/>
    <dgm:cxn modelId="{75C88F67-24C2-4EA7-B6B8-1DEFE471CE99}" srcId="{31F63A90-E2DC-4EA5-BCA3-559765A0E348}" destId="{341512E6-6A19-43BE-87BD-E83B55F7BA14}" srcOrd="1" destOrd="0" parTransId="{EB412D1D-BD04-4C5A-9E65-14AA82831EA4}" sibTransId="{90DCFD7F-3F97-4C56-B02A-10391E679BF7}"/>
    <dgm:cxn modelId="{68793DF0-C5A0-4DA3-855C-54CC18402F70}" type="presOf" srcId="{31F63A90-E2DC-4EA5-BCA3-559765A0E348}" destId="{C76F5875-952A-42D7-8ED4-9BEB3BE84C41}" srcOrd="0" destOrd="0" presId="urn:microsoft.com/office/officeart/2005/8/layout/vList6"/>
    <dgm:cxn modelId="{1CC6D108-1007-4FE7-BBF6-CED8992C2853}" type="presOf" srcId="{3D0B0A31-F405-4A62-B9D0-CE0242AA21D5}" destId="{B4134B9F-2292-40E2-B8B5-B41D06E589BF}" srcOrd="0" destOrd="0" presId="urn:microsoft.com/office/officeart/2005/8/layout/vList6"/>
    <dgm:cxn modelId="{BDCDD7CF-7944-4FEC-9781-0DA25A4D49AF}" srcId="{B8321402-8607-455B-8927-FDF690084810}" destId="{D357FD50-3571-469A-BD03-76EC6AFE065E}" srcOrd="1" destOrd="0" parTransId="{16E39478-E811-4CBE-B016-1B8CAECDFA87}" sibTransId="{47A8179F-FC53-4759-BD93-E8EEB05CC5B0}"/>
    <dgm:cxn modelId="{AAE9C4FA-22ED-4C7A-903D-63EE7F2F0692}" type="presOf" srcId="{134312E6-5661-4C9B-A402-F519C3052298}" destId="{69012719-1C25-4783-A80A-E7AC637DB536}" srcOrd="0" destOrd="0" presId="urn:microsoft.com/office/officeart/2005/8/layout/vList6"/>
    <dgm:cxn modelId="{012140D2-265D-4866-9DCE-278682239F51}" type="presOf" srcId="{AC53E86B-172E-4A9F-B714-E591921BCF08}" destId="{F16E151A-1841-4F0C-A89E-8E653FD59C69}" srcOrd="0" destOrd="1" presId="urn:microsoft.com/office/officeart/2005/8/layout/vList6"/>
    <dgm:cxn modelId="{1D6D12D3-742B-403B-B478-E7363F7B252A}" srcId="{134312E6-5661-4C9B-A402-F519C3052298}" destId="{39267C1C-EAF4-4222-812F-C033DD4E78D2}" srcOrd="0" destOrd="0" parTransId="{28E05B67-BF75-4C61-A30C-621499443DC8}" sibTransId="{20F2AA4D-C020-4EF6-B815-2B2B7FEB4632}"/>
    <dgm:cxn modelId="{0A64CAA7-E58C-4247-8563-6B9B3EFA137A}" srcId="{134312E6-5661-4C9B-A402-F519C3052298}" destId="{B8321402-8607-455B-8927-FDF690084810}" srcOrd="1" destOrd="0" parTransId="{56384B1E-9948-4B3E-B7D2-C8D461ADDBA0}" sibTransId="{C9C031CC-0F9D-42E2-8458-7110F4B68917}"/>
    <dgm:cxn modelId="{F687C5BA-CCE4-4396-BD02-95F314C17B5D}" type="presOf" srcId="{B8321402-8607-455B-8927-FDF690084810}" destId="{1D98186A-0493-4951-A04C-E8DAAF548E06}" srcOrd="0" destOrd="0" presId="urn:microsoft.com/office/officeart/2005/8/layout/vList6"/>
    <dgm:cxn modelId="{59482FAD-2BBC-4553-971E-6FCE75406E17}" type="presOf" srcId="{2FAD3BB6-34B9-4D95-8EFE-AD3573F357D7}" destId="{F16E151A-1841-4F0C-A89E-8E653FD59C69}" srcOrd="0" destOrd="0" presId="urn:microsoft.com/office/officeart/2005/8/layout/vList6"/>
    <dgm:cxn modelId="{AFF68B1D-657D-4309-A1AA-68761DC2A1D0}" type="presParOf" srcId="{69012719-1C25-4783-A80A-E7AC637DB536}" destId="{7FC8A0A3-9F8E-4D71-BB3B-734CD06AA1D6}" srcOrd="0" destOrd="0" presId="urn:microsoft.com/office/officeart/2005/8/layout/vList6"/>
    <dgm:cxn modelId="{684046EF-7997-4431-B916-35FF8D00158C}" type="presParOf" srcId="{7FC8A0A3-9F8E-4D71-BB3B-734CD06AA1D6}" destId="{D41E094F-B902-4D6E-8816-3AB743546552}" srcOrd="0" destOrd="0" presId="urn:microsoft.com/office/officeart/2005/8/layout/vList6"/>
    <dgm:cxn modelId="{09170198-8C3C-4341-8C65-7043ABF7B98B}" type="presParOf" srcId="{7FC8A0A3-9F8E-4D71-BB3B-734CD06AA1D6}" destId="{F16E151A-1841-4F0C-A89E-8E653FD59C69}" srcOrd="1" destOrd="0" presId="urn:microsoft.com/office/officeart/2005/8/layout/vList6"/>
    <dgm:cxn modelId="{90A6E32E-D4E8-4051-9D3A-5E8097525755}" type="presParOf" srcId="{69012719-1C25-4783-A80A-E7AC637DB536}" destId="{EE92C6D5-9DFE-4CF4-B761-09E8F4B1FDA0}" srcOrd="1" destOrd="0" presId="urn:microsoft.com/office/officeart/2005/8/layout/vList6"/>
    <dgm:cxn modelId="{35867218-D7EF-4083-A9FA-8EACA60A6D4B}" type="presParOf" srcId="{69012719-1C25-4783-A80A-E7AC637DB536}" destId="{1C043423-B1FA-4CE9-BD7A-FC7BA361DD7C}" srcOrd="2" destOrd="0" presId="urn:microsoft.com/office/officeart/2005/8/layout/vList6"/>
    <dgm:cxn modelId="{2A2E33D9-3B55-49E8-A294-32734BCFF9B8}" type="presParOf" srcId="{1C043423-B1FA-4CE9-BD7A-FC7BA361DD7C}" destId="{1D98186A-0493-4951-A04C-E8DAAF548E06}" srcOrd="0" destOrd="0" presId="urn:microsoft.com/office/officeart/2005/8/layout/vList6"/>
    <dgm:cxn modelId="{79ACC051-A27A-4E2D-82A6-69ACBC92AA39}" type="presParOf" srcId="{1C043423-B1FA-4CE9-BD7A-FC7BA361DD7C}" destId="{833D8C9C-A3B6-45E7-9E4E-5D92FFA0DAA9}" srcOrd="1" destOrd="0" presId="urn:microsoft.com/office/officeart/2005/8/layout/vList6"/>
    <dgm:cxn modelId="{56BB8327-967B-42A2-9109-D2679C909EC2}" type="presParOf" srcId="{69012719-1C25-4783-A80A-E7AC637DB536}" destId="{21F555E7-7BAD-4FD6-A780-1E6868ED6E36}" srcOrd="3" destOrd="0" presId="urn:microsoft.com/office/officeart/2005/8/layout/vList6"/>
    <dgm:cxn modelId="{A1EC73E5-5EBE-4B27-8947-4ECD0F5AB173}" type="presParOf" srcId="{69012719-1C25-4783-A80A-E7AC637DB536}" destId="{72B21A29-E21D-451E-80C5-E169CE077818}" srcOrd="4" destOrd="0" presId="urn:microsoft.com/office/officeart/2005/8/layout/vList6"/>
    <dgm:cxn modelId="{518EE55D-05D1-45A9-A484-F73D5DC9DEEB}" type="presParOf" srcId="{72B21A29-E21D-451E-80C5-E169CE077818}" destId="{C76F5875-952A-42D7-8ED4-9BEB3BE84C41}" srcOrd="0" destOrd="0" presId="urn:microsoft.com/office/officeart/2005/8/layout/vList6"/>
    <dgm:cxn modelId="{2F69708B-770F-457D-AC00-10A1D110C615}" type="presParOf" srcId="{72B21A29-E21D-451E-80C5-E169CE077818}" destId="{B4134B9F-2292-40E2-B8B5-B41D06E589BF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7A2C402-8EF4-4D1A-8D49-C7358A32E6A6}" type="doc">
      <dgm:prSet loTypeId="urn:microsoft.com/office/officeart/2005/8/layout/chevron2" loCatId="process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3BD3F17-573E-4BEA-BF5B-490FD4C8122D}">
      <dgm:prSet phldrT="[Текст]" custT="1"/>
      <dgm:spPr>
        <a:solidFill>
          <a:schemeClr val="accent3">
            <a:lumMod val="75000"/>
          </a:scheme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ru-RU" sz="100" dirty="0" smtClean="0"/>
            <a:t>,</a:t>
          </a:r>
          <a:endParaRPr lang="ru-RU" sz="100" dirty="0"/>
        </a:p>
      </dgm:t>
    </dgm:pt>
    <dgm:pt modelId="{E0ABA3D5-D0F4-4D28-A730-61C8CF9723B2}" type="parTrans" cxnId="{6ED30D5B-1419-4CB2-A0A5-4951DB93F682}">
      <dgm:prSet/>
      <dgm:spPr/>
      <dgm:t>
        <a:bodyPr/>
        <a:lstStyle/>
        <a:p>
          <a:endParaRPr lang="ru-RU"/>
        </a:p>
      </dgm:t>
    </dgm:pt>
    <dgm:pt modelId="{06C39EF2-A2E3-4E67-884C-416CD10F7423}" type="sibTrans" cxnId="{6ED30D5B-1419-4CB2-A0A5-4951DB93F682}">
      <dgm:prSet/>
      <dgm:spPr/>
      <dgm:t>
        <a:bodyPr/>
        <a:lstStyle/>
        <a:p>
          <a:endParaRPr lang="ru-RU"/>
        </a:p>
      </dgm:t>
    </dgm:pt>
    <dgm:pt modelId="{47D38E55-D294-4DD4-82AB-B35345F58C85}">
      <dgm:prSet phldrT="[Текст]" custT="1"/>
      <dgm:spPr>
        <a:solidFill>
          <a:srgbClr val="FF9900">
            <a:alpha val="89804"/>
          </a:srgb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ru-RU" sz="2800" b="1" dirty="0" smtClean="0"/>
            <a:t>Увеличение объема выпуска ЕСК</a:t>
          </a:r>
          <a:endParaRPr lang="ru-RU" sz="2800" b="1" dirty="0"/>
        </a:p>
      </dgm:t>
    </dgm:pt>
    <dgm:pt modelId="{6845C59C-AF1F-481D-83B2-1B6CF829FB9F}" type="parTrans" cxnId="{4C898840-EEEE-4E81-99E1-A20F3C615002}">
      <dgm:prSet/>
      <dgm:spPr/>
      <dgm:t>
        <a:bodyPr/>
        <a:lstStyle/>
        <a:p>
          <a:endParaRPr lang="ru-RU"/>
        </a:p>
      </dgm:t>
    </dgm:pt>
    <dgm:pt modelId="{9BA8B8E2-8BB7-4D23-858A-38FE3538F321}" type="sibTrans" cxnId="{4C898840-EEEE-4E81-99E1-A20F3C615002}">
      <dgm:prSet/>
      <dgm:spPr/>
      <dgm:t>
        <a:bodyPr/>
        <a:lstStyle/>
        <a:p>
          <a:endParaRPr lang="ru-RU"/>
        </a:p>
      </dgm:t>
    </dgm:pt>
    <dgm:pt modelId="{6864C90B-F7C8-46A8-9340-D52A9AEBDE15}">
      <dgm:prSet phldrT="[Текст]" custT="1"/>
      <dgm:spPr>
        <a:solidFill>
          <a:schemeClr val="accent3">
            <a:lumMod val="75000"/>
          </a:scheme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ru-RU" sz="140" dirty="0" smtClean="0"/>
            <a:t>,</a:t>
          </a:r>
          <a:endParaRPr lang="ru-RU" sz="140" dirty="0"/>
        </a:p>
      </dgm:t>
    </dgm:pt>
    <dgm:pt modelId="{07530369-E671-4D9C-9100-1DA520DE54BB}" type="parTrans" cxnId="{D57593F3-B0DE-4EF5-B6E1-7B9AC763F013}">
      <dgm:prSet/>
      <dgm:spPr/>
      <dgm:t>
        <a:bodyPr/>
        <a:lstStyle/>
        <a:p>
          <a:endParaRPr lang="ru-RU"/>
        </a:p>
      </dgm:t>
    </dgm:pt>
    <dgm:pt modelId="{FED79D98-7309-4EF5-ABC4-5BB53B210413}" type="sibTrans" cxnId="{D57593F3-B0DE-4EF5-B6E1-7B9AC763F013}">
      <dgm:prSet/>
      <dgm:spPr/>
      <dgm:t>
        <a:bodyPr/>
        <a:lstStyle/>
        <a:p>
          <a:endParaRPr lang="ru-RU"/>
        </a:p>
      </dgm:t>
    </dgm:pt>
    <dgm:pt modelId="{8748C261-45FE-437D-B4A7-32A57AA712D0}">
      <dgm:prSet phldrT="[Текст]" custT="1"/>
      <dgm:spPr>
        <a:solidFill>
          <a:srgbClr val="FF9900">
            <a:alpha val="90000"/>
          </a:srgb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ru-RU" sz="2800" b="1" dirty="0" smtClean="0"/>
            <a:t>Взаимодействие банков с ТУСП по выдаче ЕСК</a:t>
          </a:r>
          <a:endParaRPr lang="ru-RU" sz="2800" b="1" dirty="0"/>
        </a:p>
      </dgm:t>
    </dgm:pt>
    <dgm:pt modelId="{8308A6F0-3C5E-4C25-BEC1-490EE4DCFE47}" type="parTrans" cxnId="{20777769-B630-4134-805A-2CE323136478}">
      <dgm:prSet/>
      <dgm:spPr/>
      <dgm:t>
        <a:bodyPr/>
        <a:lstStyle/>
        <a:p>
          <a:endParaRPr lang="ru-RU"/>
        </a:p>
      </dgm:t>
    </dgm:pt>
    <dgm:pt modelId="{08985E00-CD21-4C25-9B44-7A1E18F7ED74}" type="sibTrans" cxnId="{20777769-B630-4134-805A-2CE323136478}">
      <dgm:prSet/>
      <dgm:spPr/>
      <dgm:t>
        <a:bodyPr/>
        <a:lstStyle/>
        <a:p>
          <a:endParaRPr lang="ru-RU"/>
        </a:p>
      </dgm:t>
    </dgm:pt>
    <dgm:pt modelId="{CF72BE4F-20B1-4E8E-9BEF-1912C106DDC7}">
      <dgm:prSet phldrT="[Текст]" custT="1"/>
      <dgm:spPr>
        <a:solidFill>
          <a:schemeClr val="accent3">
            <a:lumMod val="75000"/>
          </a:scheme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ru-RU" sz="100" dirty="0" smtClean="0"/>
            <a:t>,</a:t>
          </a:r>
          <a:endParaRPr lang="ru-RU" sz="100" dirty="0"/>
        </a:p>
      </dgm:t>
    </dgm:pt>
    <dgm:pt modelId="{7A14A48B-8D21-413D-9B86-6BEB788C4AF1}" type="parTrans" cxnId="{082AE372-6909-4F9F-8AC8-ECB8ABDEAB78}">
      <dgm:prSet/>
      <dgm:spPr/>
      <dgm:t>
        <a:bodyPr/>
        <a:lstStyle/>
        <a:p>
          <a:endParaRPr lang="ru-RU"/>
        </a:p>
      </dgm:t>
    </dgm:pt>
    <dgm:pt modelId="{73074353-98E4-4B99-B917-C4D2130C36AD}" type="sibTrans" cxnId="{082AE372-6909-4F9F-8AC8-ECB8ABDEAB78}">
      <dgm:prSet/>
      <dgm:spPr/>
      <dgm:t>
        <a:bodyPr/>
        <a:lstStyle/>
        <a:p>
          <a:endParaRPr lang="ru-RU"/>
        </a:p>
      </dgm:t>
    </dgm:pt>
    <dgm:pt modelId="{2FCE635D-BA33-4881-9796-FAF948A1ADB8}">
      <dgm:prSet phldrT="[Текст]" custT="1"/>
      <dgm:spPr>
        <a:solidFill>
          <a:srgbClr val="FF9900">
            <a:alpha val="90000"/>
          </a:srgb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ru-RU" sz="2800" b="1" dirty="0" smtClean="0"/>
            <a:t>Возможность реестрового выпуска карт ЕСК</a:t>
          </a:r>
          <a:endParaRPr lang="ru-RU" sz="2800" b="1" dirty="0"/>
        </a:p>
      </dgm:t>
    </dgm:pt>
    <dgm:pt modelId="{BD9FE5D9-971E-4BD1-B63F-9256D6FDD77D}" type="parTrans" cxnId="{1CA14DEC-68DC-4257-A7B8-C9FFAE0776BF}">
      <dgm:prSet/>
      <dgm:spPr/>
      <dgm:t>
        <a:bodyPr/>
        <a:lstStyle/>
        <a:p>
          <a:endParaRPr lang="ru-RU"/>
        </a:p>
      </dgm:t>
    </dgm:pt>
    <dgm:pt modelId="{69BFC875-7830-42EC-A3F0-DA0664A2A95F}" type="sibTrans" cxnId="{1CA14DEC-68DC-4257-A7B8-C9FFAE0776BF}">
      <dgm:prSet/>
      <dgm:spPr/>
      <dgm:t>
        <a:bodyPr/>
        <a:lstStyle/>
        <a:p>
          <a:endParaRPr lang="ru-RU"/>
        </a:p>
      </dgm:t>
    </dgm:pt>
    <dgm:pt modelId="{A131F404-9CE7-4A4F-908B-C8300AA2B4F3}">
      <dgm:prSet/>
      <dgm:spPr>
        <a:solidFill>
          <a:schemeClr val="accent3">
            <a:lumMod val="75000"/>
          </a:scheme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endParaRPr lang="ru-RU"/>
        </a:p>
      </dgm:t>
    </dgm:pt>
    <dgm:pt modelId="{662B3514-584B-40B9-89F6-D531F3124DE7}" type="parTrans" cxnId="{FBCE1D78-D568-4E4C-A5B9-F7939CE6D48B}">
      <dgm:prSet/>
      <dgm:spPr/>
      <dgm:t>
        <a:bodyPr/>
        <a:lstStyle/>
        <a:p>
          <a:endParaRPr lang="ru-RU"/>
        </a:p>
      </dgm:t>
    </dgm:pt>
    <dgm:pt modelId="{1F02C796-D4A4-4BF5-A816-27299527FF1A}" type="sibTrans" cxnId="{FBCE1D78-D568-4E4C-A5B9-F7939CE6D48B}">
      <dgm:prSet/>
      <dgm:spPr/>
      <dgm:t>
        <a:bodyPr/>
        <a:lstStyle/>
        <a:p>
          <a:endParaRPr lang="ru-RU"/>
        </a:p>
      </dgm:t>
    </dgm:pt>
    <dgm:pt modelId="{6D566F96-6CD9-436C-AA72-8FF16C178ECA}">
      <dgm:prSet custT="1"/>
      <dgm:spPr>
        <a:solidFill>
          <a:srgbClr val="FF9900">
            <a:alpha val="90000"/>
          </a:srgb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ru-RU" sz="2800" b="1" dirty="0" smtClean="0"/>
            <a:t>Возможность выдачи ЕСК через ТУСП</a:t>
          </a:r>
          <a:endParaRPr lang="ru-RU" sz="2800" b="1" dirty="0"/>
        </a:p>
      </dgm:t>
    </dgm:pt>
    <dgm:pt modelId="{800F22AA-3871-4E78-B0BE-3A717DD164EE}" type="parTrans" cxnId="{3950C73C-3445-4E70-8246-C39B87950852}">
      <dgm:prSet/>
      <dgm:spPr/>
      <dgm:t>
        <a:bodyPr/>
        <a:lstStyle/>
        <a:p>
          <a:endParaRPr lang="ru-RU"/>
        </a:p>
      </dgm:t>
    </dgm:pt>
    <dgm:pt modelId="{0D4AD1A0-39C1-403A-853B-B658D15CAD47}" type="sibTrans" cxnId="{3950C73C-3445-4E70-8246-C39B87950852}">
      <dgm:prSet/>
      <dgm:spPr/>
      <dgm:t>
        <a:bodyPr/>
        <a:lstStyle/>
        <a:p>
          <a:endParaRPr lang="ru-RU"/>
        </a:p>
      </dgm:t>
    </dgm:pt>
    <dgm:pt modelId="{3BF8C73C-BD64-4C97-8AA6-01A3F183CC8D}">
      <dgm:prSet/>
      <dgm:spPr>
        <a:solidFill>
          <a:schemeClr val="accent3">
            <a:lumMod val="75000"/>
          </a:scheme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endParaRPr lang="ru-RU"/>
        </a:p>
      </dgm:t>
    </dgm:pt>
    <dgm:pt modelId="{F7208383-82AD-4221-BEC6-C7B09852A217}" type="parTrans" cxnId="{20E78A24-9665-4F19-AF3D-0919BF4DF819}">
      <dgm:prSet/>
      <dgm:spPr/>
      <dgm:t>
        <a:bodyPr/>
        <a:lstStyle/>
        <a:p>
          <a:endParaRPr lang="ru-RU"/>
        </a:p>
      </dgm:t>
    </dgm:pt>
    <dgm:pt modelId="{54CA6B26-2B19-4D51-BBC7-BBD8E04DC655}" type="sibTrans" cxnId="{20E78A24-9665-4F19-AF3D-0919BF4DF819}">
      <dgm:prSet/>
      <dgm:spPr/>
      <dgm:t>
        <a:bodyPr/>
        <a:lstStyle/>
        <a:p>
          <a:endParaRPr lang="ru-RU"/>
        </a:p>
      </dgm:t>
    </dgm:pt>
    <dgm:pt modelId="{85589D64-D6DD-4503-8CA9-53368E3F7538}">
      <dgm:prSet custT="1"/>
      <dgm:spPr>
        <a:solidFill>
          <a:srgbClr val="FF9900">
            <a:alpha val="89804"/>
          </a:srgb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ru-RU" sz="2800" b="1" dirty="0" smtClean="0"/>
            <a:t>Организация выездов в территории, в которых отсутствуют отделения банка</a:t>
          </a:r>
          <a:endParaRPr lang="ru-RU" sz="2800" b="1" dirty="0"/>
        </a:p>
      </dgm:t>
    </dgm:pt>
    <dgm:pt modelId="{194956A4-8340-4F22-ACEE-147479DCD204}" type="parTrans" cxnId="{CA25AD23-04EC-4DE2-9B9F-98CCD1EDB93F}">
      <dgm:prSet/>
      <dgm:spPr/>
      <dgm:t>
        <a:bodyPr/>
        <a:lstStyle/>
        <a:p>
          <a:endParaRPr lang="ru-RU"/>
        </a:p>
      </dgm:t>
    </dgm:pt>
    <dgm:pt modelId="{197A2CAD-7266-448B-A394-AD11015DB333}" type="sibTrans" cxnId="{CA25AD23-04EC-4DE2-9B9F-98CCD1EDB93F}">
      <dgm:prSet/>
      <dgm:spPr/>
      <dgm:t>
        <a:bodyPr/>
        <a:lstStyle/>
        <a:p>
          <a:endParaRPr lang="ru-RU"/>
        </a:p>
      </dgm:t>
    </dgm:pt>
    <dgm:pt modelId="{23607706-AF4D-41DC-82E0-98BCCA53053F}" type="pres">
      <dgm:prSet presAssocID="{E7A2C402-8EF4-4D1A-8D49-C7358A32E6A6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EAA865D-9E5F-4723-A7E8-76F5CABE25B5}" type="pres">
      <dgm:prSet presAssocID="{C3BD3F17-573E-4BEA-BF5B-490FD4C8122D}" presName="composite" presStyleCnt="0"/>
      <dgm:spPr/>
    </dgm:pt>
    <dgm:pt modelId="{18392474-86B5-4578-BB80-16DF49E3DEA8}" type="pres">
      <dgm:prSet presAssocID="{C3BD3F17-573E-4BEA-BF5B-490FD4C8122D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C4FBED-5273-4A2C-9EFA-52ED7A8F1696}" type="pres">
      <dgm:prSet presAssocID="{C3BD3F17-573E-4BEA-BF5B-490FD4C8122D}" presName="descendantText" presStyleLbl="alignAcc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D5C86F-4E62-4BA8-854B-6EFCE8C2C622}" type="pres">
      <dgm:prSet presAssocID="{06C39EF2-A2E3-4E67-884C-416CD10F7423}" presName="sp" presStyleCnt="0"/>
      <dgm:spPr/>
    </dgm:pt>
    <dgm:pt modelId="{D65A9040-EE6D-4049-80E5-EC26401D95BC}" type="pres">
      <dgm:prSet presAssocID="{6864C90B-F7C8-46A8-9340-D52A9AEBDE15}" presName="composite" presStyleCnt="0"/>
      <dgm:spPr/>
    </dgm:pt>
    <dgm:pt modelId="{CF7A93EC-D4DA-49B6-8B59-AAB9C0356C62}" type="pres">
      <dgm:prSet presAssocID="{6864C90B-F7C8-46A8-9340-D52A9AEBDE15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D2B81A-B360-4B6D-A88F-466CF4AE2D0B}" type="pres">
      <dgm:prSet presAssocID="{6864C90B-F7C8-46A8-9340-D52A9AEBDE15}" presName="descendantText" presStyleLbl="alignAcc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46D7F4-69F0-4823-A431-C4EE08DBD537}" type="pres">
      <dgm:prSet presAssocID="{FED79D98-7309-4EF5-ABC4-5BB53B210413}" presName="sp" presStyleCnt="0"/>
      <dgm:spPr/>
    </dgm:pt>
    <dgm:pt modelId="{EC53FA4C-BDFE-4C90-996B-40299D9E659E}" type="pres">
      <dgm:prSet presAssocID="{CF72BE4F-20B1-4E8E-9BEF-1912C106DDC7}" presName="composite" presStyleCnt="0"/>
      <dgm:spPr/>
    </dgm:pt>
    <dgm:pt modelId="{DE4FB696-269E-41A1-89FC-2C7537B0AF92}" type="pres">
      <dgm:prSet presAssocID="{CF72BE4F-20B1-4E8E-9BEF-1912C106DDC7}" presName="parentText" presStyleLbl="alignNode1" presStyleIdx="2" presStyleCnt="5" custLinFactNeighborX="2505" custLinFactNeighborY="145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65FB25-4B57-4721-9F0F-B2C3EA41538D}" type="pres">
      <dgm:prSet presAssocID="{CF72BE4F-20B1-4E8E-9BEF-1912C106DDC7}" presName="descendantText" presStyleLbl="alignAcc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135174-08FF-43FF-ABCE-469E21403E67}" type="pres">
      <dgm:prSet presAssocID="{73074353-98E4-4B99-B917-C4D2130C36AD}" presName="sp" presStyleCnt="0"/>
      <dgm:spPr/>
    </dgm:pt>
    <dgm:pt modelId="{EE10285B-5CF7-4DF7-916C-7E7022C358FB}" type="pres">
      <dgm:prSet presAssocID="{A131F404-9CE7-4A4F-908B-C8300AA2B4F3}" presName="composite" presStyleCnt="0"/>
      <dgm:spPr/>
    </dgm:pt>
    <dgm:pt modelId="{2B06754A-FD60-439A-A533-073DB43631E0}" type="pres">
      <dgm:prSet presAssocID="{A131F404-9CE7-4A4F-908B-C8300AA2B4F3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F4705B-BEF1-4629-9BDF-33EF46534782}" type="pres">
      <dgm:prSet presAssocID="{A131F404-9CE7-4A4F-908B-C8300AA2B4F3}" presName="descendantText" presStyleLbl="alignAcc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47CA8B-F4EF-4BA8-90FD-9D352350436B}" type="pres">
      <dgm:prSet presAssocID="{1F02C796-D4A4-4BF5-A816-27299527FF1A}" presName="sp" presStyleCnt="0"/>
      <dgm:spPr/>
    </dgm:pt>
    <dgm:pt modelId="{3DF42EF4-7F8A-4AA3-B653-001A9E2F5D96}" type="pres">
      <dgm:prSet presAssocID="{3BF8C73C-BD64-4C97-8AA6-01A3F183CC8D}" presName="composite" presStyleCnt="0"/>
      <dgm:spPr/>
    </dgm:pt>
    <dgm:pt modelId="{650C71AA-CBA2-4A6D-86CB-FC1760106602}" type="pres">
      <dgm:prSet presAssocID="{3BF8C73C-BD64-4C97-8AA6-01A3F183CC8D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305FD6-C592-4E9C-AF40-62D2B0806130}" type="pres">
      <dgm:prSet presAssocID="{3BF8C73C-BD64-4C97-8AA6-01A3F183CC8D}" presName="descendantText" presStyleLbl="alignAcc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0777769-B630-4134-805A-2CE323136478}" srcId="{6864C90B-F7C8-46A8-9340-D52A9AEBDE15}" destId="{8748C261-45FE-437D-B4A7-32A57AA712D0}" srcOrd="0" destOrd="0" parTransId="{8308A6F0-3C5E-4C25-BEC1-490EE4DCFE47}" sibTransId="{08985E00-CD21-4C25-9B44-7A1E18F7ED74}"/>
    <dgm:cxn modelId="{D57593F3-B0DE-4EF5-B6E1-7B9AC763F013}" srcId="{E7A2C402-8EF4-4D1A-8D49-C7358A32E6A6}" destId="{6864C90B-F7C8-46A8-9340-D52A9AEBDE15}" srcOrd="1" destOrd="0" parTransId="{07530369-E671-4D9C-9100-1DA520DE54BB}" sibTransId="{FED79D98-7309-4EF5-ABC4-5BB53B210413}"/>
    <dgm:cxn modelId="{CBFC9B48-2264-418D-8520-E3D92F76AA16}" type="presOf" srcId="{A131F404-9CE7-4A4F-908B-C8300AA2B4F3}" destId="{2B06754A-FD60-439A-A533-073DB43631E0}" srcOrd="0" destOrd="0" presId="urn:microsoft.com/office/officeart/2005/8/layout/chevron2"/>
    <dgm:cxn modelId="{DE395409-A6B5-407E-B1BE-2BA457634920}" type="presOf" srcId="{85589D64-D6DD-4503-8CA9-53368E3F7538}" destId="{8F305FD6-C592-4E9C-AF40-62D2B0806130}" srcOrd="0" destOrd="0" presId="urn:microsoft.com/office/officeart/2005/8/layout/chevron2"/>
    <dgm:cxn modelId="{48006034-8D7B-4E0C-B7BB-12E101FFAA7E}" type="presOf" srcId="{CF72BE4F-20B1-4E8E-9BEF-1912C106DDC7}" destId="{DE4FB696-269E-41A1-89FC-2C7537B0AF92}" srcOrd="0" destOrd="0" presId="urn:microsoft.com/office/officeart/2005/8/layout/chevron2"/>
    <dgm:cxn modelId="{B8587ADF-BB27-4D69-B4BB-567D56BEB5C6}" type="presOf" srcId="{6864C90B-F7C8-46A8-9340-D52A9AEBDE15}" destId="{CF7A93EC-D4DA-49B6-8B59-AAB9C0356C62}" srcOrd="0" destOrd="0" presId="urn:microsoft.com/office/officeart/2005/8/layout/chevron2"/>
    <dgm:cxn modelId="{CCBB24F6-0A79-46FE-A077-00EF1BF85F74}" type="presOf" srcId="{C3BD3F17-573E-4BEA-BF5B-490FD4C8122D}" destId="{18392474-86B5-4578-BB80-16DF49E3DEA8}" srcOrd="0" destOrd="0" presId="urn:microsoft.com/office/officeart/2005/8/layout/chevron2"/>
    <dgm:cxn modelId="{082AE372-6909-4F9F-8AC8-ECB8ABDEAB78}" srcId="{E7A2C402-8EF4-4D1A-8D49-C7358A32E6A6}" destId="{CF72BE4F-20B1-4E8E-9BEF-1912C106DDC7}" srcOrd="2" destOrd="0" parTransId="{7A14A48B-8D21-413D-9B86-6BEB788C4AF1}" sibTransId="{73074353-98E4-4B99-B917-C4D2130C36AD}"/>
    <dgm:cxn modelId="{CA25AD23-04EC-4DE2-9B9F-98CCD1EDB93F}" srcId="{3BF8C73C-BD64-4C97-8AA6-01A3F183CC8D}" destId="{85589D64-D6DD-4503-8CA9-53368E3F7538}" srcOrd="0" destOrd="0" parTransId="{194956A4-8340-4F22-ACEE-147479DCD204}" sibTransId="{197A2CAD-7266-448B-A394-AD11015DB333}"/>
    <dgm:cxn modelId="{6ED30D5B-1419-4CB2-A0A5-4951DB93F682}" srcId="{E7A2C402-8EF4-4D1A-8D49-C7358A32E6A6}" destId="{C3BD3F17-573E-4BEA-BF5B-490FD4C8122D}" srcOrd="0" destOrd="0" parTransId="{E0ABA3D5-D0F4-4D28-A730-61C8CF9723B2}" sibTransId="{06C39EF2-A2E3-4E67-884C-416CD10F7423}"/>
    <dgm:cxn modelId="{1CA14DEC-68DC-4257-A7B8-C9FFAE0776BF}" srcId="{CF72BE4F-20B1-4E8E-9BEF-1912C106DDC7}" destId="{2FCE635D-BA33-4881-9796-FAF948A1ADB8}" srcOrd="0" destOrd="0" parTransId="{BD9FE5D9-971E-4BD1-B63F-9256D6FDD77D}" sibTransId="{69BFC875-7830-42EC-A3F0-DA0664A2A95F}"/>
    <dgm:cxn modelId="{A7A689CA-10CE-4F20-9DCF-31217EC8C0D5}" type="presOf" srcId="{3BF8C73C-BD64-4C97-8AA6-01A3F183CC8D}" destId="{650C71AA-CBA2-4A6D-86CB-FC1760106602}" srcOrd="0" destOrd="0" presId="urn:microsoft.com/office/officeart/2005/8/layout/chevron2"/>
    <dgm:cxn modelId="{63CDACD9-A334-41C3-AF3C-BE0C561A504D}" type="presOf" srcId="{6D566F96-6CD9-436C-AA72-8FF16C178ECA}" destId="{9BF4705B-BEF1-4629-9BDF-33EF46534782}" srcOrd="0" destOrd="0" presId="urn:microsoft.com/office/officeart/2005/8/layout/chevron2"/>
    <dgm:cxn modelId="{87A792B1-F775-4E19-AD3E-A6125CA88439}" type="presOf" srcId="{8748C261-45FE-437D-B4A7-32A57AA712D0}" destId="{8AD2B81A-B360-4B6D-A88F-466CF4AE2D0B}" srcOrd="0" destOrd="0" presId="urn:microsoft.com/office/officeart/2005/8/layout/chevron2"/>
    <dgm:cxn modelId="{4C898840-EEEE-4E81-99E1-A20F3C615002}" srcId="{C3BD3F17-573E-4BEA-BF5B-490FD4C8122D}" destId="{47D38E55-D294-4DD4-82AB-B35345F58C85}" srcOrd="0" destOrd="0" parTransId="{6845C59C-AF1F-481D-83B2-1B6CF829FB9F}" sibTransId="{9BA8B8E2-8BB7-4D23-858A-38FE3538F321}"/>
    <dgm:cxn modelId="{357F01A8-1D79-473A-AB1D-098C939D9056}" type="presOf" srcId="{E7A2C402-8EF4-4D1A-8D49-C7358A32E6A6}" destId="{23607706-AF4D-41DC-82E0-98BCCA53053F}" srcOrd="0" destOrd="0" presId="urn:microsoft.com/office/officeart/2005/8/layout/chevron2"/>
    <dgm:cxn modelId="{16C6920D-A9AC-4069-B347-34B43C7DA647}" type="presOf" srcId="{2FCE635D-BA33-4881-9796-FAF948A1ADB8}" destId="{EA65FB25-4B57-4721-9F0F-B2C3EA41538D}" srcOrd="0" destOrd="0" presId="urn:microsoft.com/office/officeart/2005/8/layout/chevron2"/>
    <dgm:cxn modelId="{FBCE1D78-D568-4E4C-A5B9-F7939CE6D48B}" srcId="{E7A2C402-8EF4-4D1A-8D49-C7358A32E6A6}" destId="{A131F404-9CE7-4A4F-908B-C8300AA2B4F3}" srcOrd="3" destOrd="0" parTransId="{662B3514-584B-40B9-89F6-D531F3124DE7}" sibTransId="{1F02C796-D4A4-4BF5-A816-27299527FF1A}"/>
    <dgm:cxn modelId="{0D9203A8-82EB-46D6-9A9E-1D3681ECA905}" type="presOf" srcId="{47D38E55-D294-4DD4-82AB-B35345F58C85}" destId="{14C4FBED-5273-4A2C-9EFA-52ED7A8F1696}" srcOrd="0" destOrd="0" presId="urn:microsoft.com/office/officeart/2005/8/layout/chevron2"/>
    <dgm:cxn modelId="{20E78A24-9665-4F19-AF3D-0919BF4DF819}" srcId="{E7A2C402-8EF4-4D1A-8D49-C7358A32E6A6}" destId="{3BF8C73C-BD64-4C97-8AA6-01A3F183CC8D}" srcOrd="4" destOrd="0" parTransId="{F7208383-82AD-4221-BEC6-C7B09852A217}" sibTransId="{54CA6B26-2B19-4D51-BBC7-BBD8E04DC655}"/>
    <dgm:cxn modelId="{3950C73C-3445-4E70-8246-C39B87950852}" srcId="{A131F404-9CE7-4A4F-908B-C8300AA2B4F3}" destId="{6D566F96-6CD9-436C-AA72-8FF16C178ECA}" srcOrd="0" destOrd="0" parTransId="{800F22AA-3871-4E78-B0BE-3A717DD164EE}" sibTransId="{0D4AD1A0-39C1-403A-853B-B658D15CAD47}"/>
    <dgm:cxn modelId="{6A7CC5F5-2E77-4BB4-AA36-F5BB0844548F}" type="presParOf" srcId="{23607706-AF4D-41DC-82E0-98BCCA53053F}" destId="{CEAA865D-9E5F-4723-A7E8-76F5CABE25B5}" srcOrd="0" destOrd="0" presId="urn:microsoft.com/office/officeart/2005/8/layout/chevron2"/>
    <dgm:cxn modelId="{5790DA2C-FCED-4204-BADF-6EA02EA01E27}" type="presParOf" srcId="{CEAA865D-9E5F-4723-A7E8-76F5CABE25B5}" destId="{18392474-86B5-4578-BB80-16DF49E3DEA8}" srcOrd="0" destOrd="0" presId="urn:microsoft.com/office/officeart/2005/8/layout/chevron2"/>
    <dgm:cxn modelId="{36894BA2-DB3C-435A-975F-96672176320D}" type="presParOf" srcId="{CEAA865D-9E5F-4723-A7E8-76F5CABE25B5}" destId="{14C4FBED-5273-4A2C-9EFA-52ED7A8F1696}" srcOrd="1" destOrd="0" presId="urn:microsoft.com/office/officeart/2005/8/layout/chevron2"/>
    <dgm:cxn modelId="{EBABF61F-AC6D-4B0E-94F7-0351C1FA3B20}" type="presParOf" srcId="{23607706-AF4D-41DC-82E0-98BCCA53053F}" destId="{3AD5C86F-4E62-4BA8-854B-6EFCE8C2C622}" srcOrd="1" destOrd="0" presId="urn:microsoft.com/office/officeart/2005/8/layout/chevron2"/>
    <dgm:cxn modelId="{C0FE394A-260A-4C2D-B268-2777FB6D55FC}" type="presParOf" srcId="{23607706-AF4D-41DC-82E0-98BCCA53053F}" destId="{D65A9040-EE6D-4049-80E5-EC26401D95BC}" srcOrd="2" destOrd="0" presId="urn:microsoft.com/office/officeart/2005/8/layout/chevron2"/>
    <dgm:cxn modelId="{6CF31641-B7FB-41F6-9551-41530D2A99E6}" type="presParOf" srcId="{D65A9040-EE6D-4049-80E5-EC26401D95BC}" destId="{CF7A93EC-D4DA-49B6-8B59-AAB9C0356C62}" srcOrd="0" destOrd="0" presId="urn:microsoft.com/office/officeart/2005/8/layout/chevron2"/>
    <dgm:cxn modelId="{E183E8A3-DA19-4E6E-956F-3DB115AC2F5D}" type="presParOf" srcId="{D65A9040-EE6D-4049-80E5-EC26401D95BC}" destId="{8AD2B81A-B360-4B6D-A88F-466CF4AE2D0B}" srcOrd="1" destOrd="0" presId="urn:microsoft.com/office/officeart/2005/8/layout/chevron2"/>
    <dgm:cxn modelId="{56968A63-53BC-4DC8-87CD-D99377ADA276}" type="presParOf" srcId="{23607706-AF4D-41DC-82E0-98BCCA53053F}" destId="{7546D7F4-69F0-4823-A431-C4EE08DBD537}" srcOrd="3" destOrd="0" presId="urn:microsoft.com/office/officeart/2005/8/layout/chevron2"/>
    <dgm:cxn modelId="{F24A4CC5-D49F-47D6-933D-D765E7DA3262}" type="presParOf" srcId="{23607706-AF4D-41DC-82E0-98BCCA53053F}" destId="{EC53FA4C-BDFE-4C90-996B-40299D9E659E}" srcOrd="4" destOrd="0" presId="urn:microsoft.com/office/officeart/2005/8/layout/chevron2"/>
    <dgm:cxn modelId="{A3CEADC3-AF9D-4C8D-B077-A3B083DCF948}" type="presParOf" srcId="{EC53FA4C-BDFE-4C90-996B-40299D9E659E}" destId="{DE4FB696-269E-41A1-89FC-2C7537B0AF92}" srcOrd="0" destOrd="0" presId="urn:microsoft.com/office/officeart/2005/8/layout/chevron2"/>
    <dgm:cxn modelId="{04C298EB-1AE3-414F-83C2-855DEBA8EC7C}" type="presParOf" srcId="{EC53FA4C-BDFE-4C90-996B-40299D9E659E}" destId="{EA65FB25-4B57-4721-9F0F-B2C3EA41538D}" srcOrd="1" destOrd="0" presId="urn:microsoft.com/office/officeart/2005/8/layout/chevron2"/>
    <dgm:cxn modelId="{4B99DEFF-FF3C-4445-91ED-DA57A79EEA08}" type="presParOf" srcId="{23607706-AF4D-41DC-82E0-98BCCA53053F}" destId="{99135174-08FF-43FF-ABCE-469E21403E67}" srcOrd="5" destOrd="0" presId="urn:microsoft.com/office/officeart/2005/8/layout/chevron2"/>
    <dgm:cxn modelId="{563492B1-1C2D-4C31-B0D5-97FD5CBDC39C}" type="presParOf" srcId="{23607706-AF4D-41DC-82E0-98BCCA53053F}" destId="{EE10285B-5CF7-4DF7-916C-7E7022C358FB}" srcOrd="6" destOrd="0" presId="urn:microsoft.com/office/officeart/2005/8/layout/chevron2"/>
    <dgm:cxn modelId="{A926B89C-78BA-4028-89A9-496DF62E3475}" type="presParOf" srcId="{EE10285B-5CF7-4DF7-916C-7E7022C358FB}" destId="{2B06754A-FD60-439A-A533-073DB43631E0}" srcOrd="0" destOrd="0" presId="urn:microsoft.com/office/officeart/2005/8/layout/chevron2"/>
    <dgm:cxn modelId="{4BECBBB3-6B75-4BDE-A2BF-B160F1FF7BB5}" type="presParOf" srcId="{EE10285B-5CF7-4DF7-916C-7E7022C358FB}" destId="{9BF4705B-BEF1-4629-9BDF-33EF46534782}" srcOrd="1" destOrd="0" presId="urn:microsoft.com/office/officeart/2005/8/layout/chevron2"/>
    <dgm:cxn modelId="{2CDBC0C7-4FC7-4EB1-9F6C-A836FBB7B4EF}" type="presParOf" srcId="{23607706-AF4D-41DC-82E0-98BCCA53053F}" destId="{C247CA8B-F4EF-4BA8-90FD-9D352350436B}" srcOrd="7" destOrd="0" presId="urn:microsoft.com/office/officeart/2005/8/layout/chevron2"/>
    <dgm:cxn modelId="{4488AFC8-8DA8-4D88-9D01-ECC42CF31826}" type="presParOf" srcId="{23607706-AF4D-41DC-82E0-98BCCA53053F}" destId="{3DF42EF4-7F8A-4AA3-B653-001A9E2F5D96}" srcOrd="8" destOrd="0" presId="urn:microsoft.com/office/officeart/2005/8/layout/chevron2"/>
    <dgm:cxn modelId="{6C8F4D32-06D0-4295-A8CA-BF31191B28D6}" type="presParOf" srcId="{3DF42EF4-7F8A-4AA3-B653-001A9E2F5D96}" destId="{650C71AA-CBA2-4A6D-86CB-FC1760106602}" srcOrd="0" destOrd="0" presId="urn:microsoft.com/office/officeart/2005/8/layout/chevron2"/>
    <dgm:cxn modelId="{A686FED9-E3CF-420C-B45E-F4F78332BF54}" type="presParOf" srcId="{3DF42EF4-7F8A-4AA3-B653-001A9E2F5D96}" destId="{8F305FD6-C592-4E9C-AF40-62D2B0806130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B466B05-8558-4B96-A087-979F69DC4C16}" type="doc">
      <dgm:prSet loTypeId="urn:microsoft.com/office/officeart/2005/8/layout/vList3" loCatId="picture" qsTypeId="urn:microsoft.com/office/officeart/2005/8/quickstyle/simple1" qsCatId="simple" csTypeId="urn:microsoft.com/office/officeart/2005/8/colors/accent1_2" csCatId="accent1" phldr="1"/>
      <dgm:spPr/>
    </dgm:pt>
    <dgm:pt modelId="{644E9AC3-F268-47A0-B206-CAD75255FE86}">
      <dgm:prSet phldrT="[Текст]" custT="1"/>
      <dgm:spPr>
        <a:solidFill>
          <a:srgbClr val="92D050"/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ru-RU" sz="2400" b="1" dirty="0" smtClean="0">
              <a:solidFill>
                <a:schemeClr val="tx1"/>
              </a:solidFill>
            </a:rPr>
            <a:t>Размещение информации о предоставлении мер социальной поддержки по проезду с помощью ЕСК на официальном сайте ТУСП </a:t>
          </a:r>
          <a:endParaRPr lang="ru-RU" sz="2400" b="1" dirty="0">
            <a:solidFill>
              <a:schemeClr val="tx1"/>
            </a:solidFill>
          </a:endParaRPr>
        </a:p>
      </dgm:t>
    </dgm:pt>
    <dgm:pt modelId="{8AA61D80-A316-4458-AA29-69D1171A5896}" type="parTrans" cxnId="{BAC24FC3-A994-4D0F-938E-B5B3F631676D}">
      <dgm:prSet/>
      <dgm:spPr/>
      <dgm:t>
        <a:bodyPr/>
        <a:lstStyle/>
        <a:p>
          <a:endParaRPr lang="ru-RU"/>
        </a:p>
      </dgm:t>
    </dgm:pt>
    <dgm:pt modelId="{9FC4803F-A448-4C4E-B0ED-F134CE199842}" type="sibTrans" cxnId="{BAC24FC3-A994-4D0F-938E-B5B3F631676D}">
      <dgm:prSet/>
      <dgm:spPr/>
      <dgm:t>
        <a:bodyPr/>
        <a:lstStyle/>
        <a:p>
          <a:endParaRPr lang="ru-RU"/>
        </a:p>
      </dgm:t>
    </dgm:pt>
    <dgm:pt modelId="{E0E84D1F-3509-46DE-B134-E8B706D48F80}">
      <dgm:prSet phldrT="[Текст]" custT="1"/>
      <dgm:spPr>
        <a:solidFill>
          <a:srgbClr val="92D050"/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ru-RU" sz="2400" b="1" dirty="0" smtClean="0">
              <a:solidFill>
                <a:schemeClr val="tx1"/>
              </a:solidFill>
            </a:rPr>
            <a:t>Размещение</a:t>
          </a:r>
          <a:r>
            <a:rPr lang="ru-RU" sz="2400" b="1" baseline="0" dirty="0" smtClean="0">
              <a:solidFill>
                <a:schemeClr val="tx1"/>
              </a:solidFill>
            </a:rPr>
            <a:t> информации в СМИ, осуществляющих деятельность на территории МО</a:t>
          </a:r>
          <a:endParaRPr lang="ru-RU" sz="2400" b="1" dirty="0">
            <a:solidFill>
              <a:schemeClr val="tx1"/>
            </a:solidFill>
          </a:endParaRPr>
        </a:p>
      </dgm:t>
    </dgm:pt>
    <dgm:pt modelId="{864F7DED-53DE-47BD-924B-75C3EDBA2F8C}" type="parTrans" cxnId="{C51C2B6E-DBAE-4C48-A635-06091DBBA370}">
      <dgm:prSet/>
      <dgm:spPr/>
      <dgm:t>
        <a:bodyPr/>
        <a:lstStyle/>
        <a:p>
          <a:endParaRPr lang="ru-RU"/>
        </a:p>
      </dgm:t>
    </dgm:pt>
    <dgm:pt modelId="{EC8B37B2-D5F3-4D4E-B5D4-446ACDACD4C6}" type="sibTrans" cxnId="{C51C2B6E-DBAE-4C48-A635-06091DBBA370}">
      <dgm:prSet/>
      <dgm:spPr/>
      <dgm:t>
        <a:bodyPr/>
        <a:lstStyle/>
        <a:p>
          <a:endParaRPr lang="ru-RU"/>
        </a:p>
      </dgm:t>
    </dgm:pt>
    <dgm:pt modelId="{A986FC81-DADE-4617-BBF1-6A0AD3ED007D}">
      <dgm:prSet custT="1"/>
      <dgm:spPr>
        <a:solidFill>
          <a:srgbClr val="92D050"/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ru-RU" sz="2400" b="1" dirty="0" smtClean="0">
              <a:solidFill>
                <a:schemeClr val="tx1"/>
              </a:solidFill>
            </a:rPr>
            <a:t>Распространение</a:t>
          </a:r>
          <a:r>
            <a:rPr lang="ru-RU" sz="2400" b="1" baseline="0" dirty="0" smtClean="0">
              <a:solidFill>
                <a:schemeClr val="tx1"/>
              </a:solidFill>
            </a:rPr>
            <a:t> информационных буклетов</a:t>
          </a:r>
          <a:endParaRPr lang="ru-RU" sz="2400" b="1" dirty="0">
            <a:solidFill>
              <a:schemeClr val="tx1"/>
            </a:solidFill>
          </a:endParaRPr>
        </a:p>
      </dgm:t>
    </dgm:pt>
    <dgm:pt modelId="{996A2E87-61F4-4624-B78B-6BA6D239EA4D}" type="parTrans" cxnId="{67CB1ECE-B9B2-452C-8ED9-AC08A56BE84A}">
      <dgm:prSet/>
      <dgm:spPr/>
      <dgm:t>
        <a:bodyPr/>
        <a:lstStyle/>
        <a:p>
          <a:endParaRPr lang="ru-RU"/>
        </a:p>
      </dgm:t>
    </dgm:pt>
    <dgm:pt modelId="{0617D5A7-18ED-4441-A7BE-719C32BE9127}" type="sibTrans" cxnId="{67CB1ECE-B9B2-452C-8ED9-AC08A56BE84A}">
      <dgm:prSet/>
      <dgm:spPr/>
      <dgm:t>
        <a:bodyPr/>
        <a:lstStyle/>
        <a:p>
          <a:endParaRPr lang="ru-RU"/>
        </a:p>
      </dgm:t>
    </dgm:pt>
    <dgm:pt modelId="{8450F8C3-6F52-44AC-8047-6837ACB858C0}" type="pres">
      <dgm:prSet presAssocID="{6B466B05-8558-4B96-A087-979F69DC4C16}" presName="linearFlow" presStyleCnt="0">
        <dgm:presLayoutVars>
          <dgm:dir/>
          <dgm:resizeHandles val="exact"/>
        </dgm:presLayoutVars>
      </dgm:prSet>
      <dgm:spPr/>
    </dgm:pt>
    <dgm:pt modelId="{1F9C7A78-2537-4847-A24C-3BDDB3863499}" type="pres">
      <dgm:prSet presAssocID="{644E9AC3-F268-47A0-B206-CAD75255FE86}" presName="composite" presStyleCnt="0"/>
      <dgm:spPr/>
    </dgm:pt>
    <dgm:pt modelId="{680A0A32-E763-4017-8CD3-404625B6F23C}" type="pres">
      <dgm:prSet presAssocID="{644E9AC3-F268-47A0-B206-CAD75255FE86}" presName="imgShp" presStyleLbl="fgImgPlace1" presStyleIdx="0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76DAA3B9-A49D-42DC-8957-17A643779E5F}" type="pres">
      <dgm:prSet presAssocID="{644E9AC3-F268-47A0-B206-CAD75255FE86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F807C6-48A4-45D3-81D7-70FFD4C33F36}" type="pres">
      <dgm:prSet presAssocID="{9FC4803F-A448-4C4E-B0ED-F134CE199842}" presName="spacing" presStyleCnt="0"/>
      <dgm:spPr/>
    </dgm:pt>
    <dgm:pt modelId="{C95BBB4F-CE43-4794-9186-C32D858ACDAE}" type="pres">
      <dgm:prSet presAssocID="{E0E84D1F-3509-46DE-B134-E8B706D48F80}" presName="composite" presStyleCnt="0"/>
      <dgm:spPr/>
    </dgm:pt>
    <dgm:pt modelId="{BED16934-12A6-4ECC-89E1-45F420DB41E3}" type="pres">
      <dgm:prSet presAssocID="{E0E84D1F-3509-46DE-B134-E8B706D48F80}" presName="imgShp" presStyleLbl="fgImgPlace1" presStyleIdx="1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468D0996-28C2-4AB5-8D01-C57B2AE51DAD}" type="pres">
      <dgm:prSet presAssocID="{E0E84D1F-3509-46DE-B134-E8B706D48F80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AD5512-D361-4979-99B9-8F16186C7998}" type="pres">
      <dgm:prSet presAssocID="{EC8B37B2-D5F3-4D4E-B5D4-446ACDACD4C6}" presName="spacing" presStyleCnt="0"/>
      <dgm:spPr/>
    </dgm:pt>
    <dgm:pt modelId="{606F5E87-614A-418E-88AC-A4765DD0E2A3}" type="pres">
      <dgm:prSet presAssocID="{A986FC81-DADE-4617-BBF1-6A0AD3ED007D}" presName="composite" presStyleCnt="0"/>
      <dgm:spPr/>
    </dgm:pt>
    <dgm:pt modelId="{4CF0C8FD-50C9-4C30-A410-18E21BF60916}" type="pres">
      <dgm:prSet presAssocID="{A986FC81-DADE-4617-BBF1-6A0AD3ED007D}" presName="imgShp" presStyleLbl="fgImgPlace1" presStyleIdx="2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835C613A-0FD8-4F1F-8E3D-8288BBF284FB}" type="pres">
      <dgm:prSet presAssocID="{A986FC81-DADE-4617-BBF1-6A0AD3ED007D}" presName="txShp" presStyleLbl="node1" presStyleIdx="2" presStyleCnt="3" custLinFactNeighborX="-534" custLinFactNeighborY="-15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7CB1ECE-B9B2-452C-8ED9-AC08A56BE84A}" srcId="{6B466B05-8558-4B96-A087-979F69DC4C16}" destId="{A986FC81-DADE-4617-BBF1-6A0AD3ED007D}" srcOrd="2" destOrd="0" parTransId="{996A2E87-61F4-4624-B78B-6BA6D239EA4D}" sibTransId="{0617D5A7-18ED-4441-A7BE-719C32BE9127}"/>
    <dgm:cxn modelId="{FCBF3AD4-790D-4317-8EBC-CEE4CE851534}" type="presOf" srcId="{644E9AC3-F268-47A0-B206-CAD75255FE86}" destId="{76DAA3B9-A49D-42DC-8957-17A643779E5F}" srcOrd="0" destOrd="0" presId="urn:microsoft.com/office/officeart/2005/8/layout/vList3"/>
    <dgm:cxn modelId="{BAC24FC3-A994-4D0F-938E-B5B3F631676D}" srcId="{6B466B05-8558-4B96-A087-979F69DC4C16}" destId="{644E9AC3-F268-47A0-B206-CAD75255FE86}" srcOrd="0" destOrd="0" parTransId="{8AA61D80-A316-4458-AA29-69D1171A5896}" sibTransId="{9FC4803F-A448-4C4E-B0ED-F134CE199842}"/>
    <dgm:cxn modelId="{C51C2B6E-DBAE-4C48-A635-06091DBBA370}" srcId="{6B466B05-8558-4B96-A087-979F69DC4C16}" destId="{E0E84D1F-3509-46DE-B134-E8B706D48F80}" srcOrd="1" destOrd="0" parTransId="{864F7DED-53DE-47BD-924B-75C3EDBA2F8C}" sibTransId="{EC8B37B2-D5F3-4D4E-B5D4-446ACDACD4C6}"/>
    <dgm:cxn modelId="{78FEAF76-2893-46F1-A5D0-CBA9797ACFB6}" type="presOf" srcId="{A986FC81-DADE-4617-BBF1-6A0AD3ED007D}" destId="{835C613A-0FD8-4F1F-8E3D-8288BBF284FB}" srcOrd="0" destOrd="0" presId="urn:microsoft.com/office/officeart/2005/8/layout/vList3"/>
    <dgm:cxn modelId="{466AEAD5-CABC-440A-A9EC-40059C9D7AC2}" type="presOf" srcId="{6B466B05-8558-4B96-A087-979F69DC4C16}" destId="{8450F8C3-6F52-44AC-8047-6837ACB858C0}" srcOrd="0" destOrd="0" presId="urn:microsoft.com/office/officeart/2005/8/layout/vList3"/>
    <dgm:cxn modelId="{EB9C3E01-2D83-454E-B083-58AC6D88FB4A}" type="presOf" srcId="{E0E84D1F-3509-46DE-B134-E8B706D48F80}" destId="{468D0996-28C2-4AB5-8D01-C57B2AE51DAD}" srcOrd="0" destOrd="0" presId="urn:microsoft.com/office/officeart/2005/8/layout/vList3"/>
    <dgm:cxn modelId="{28B47DC1-50D9-498C-AA35-736FF1D1BC6E}" type="presParOf" srcId="{8450F8C3-6F52-44AC-8047-6837ACB858C0}" destId="{1F9C7A78-2537-4847-A24C-3BDDB3863499}" srcOrd="0" destOrd="0" presId="urn:microsoft.com/office/officeart/2005/8/layout/vList3"/>
    <dgm:cxn modelId="{9BE6A0FA-CDC3-4B38-81FC-C4C974A07189}" type="presParOf" srcId="{1F9C7A78-2537-4847-A24C-3BDDB3863499}" destId="{680A0A32-E763-4017-8CD3-404625B6F23C}" srcOrd="0" destOrd="0" presId="urn:microsoft.com/office/officeart/2005/8/layout/vList3"/>
    <dgm:cxn modelId="{AF0DED8E-4B5B-4A3C-8F96-E3926D6CDEDD}" type="presParOf" srcId="{1F9C7A78-2537-4847-A24C-3BDDB3863499}" destId="{76DAA3B9-A49D-42DC-8957-17A643779E5F}" srcOrd="1" destOrd="0" presId="urn:microsoft.com/office/officeart/2005/8/layout/vList3"/>
    <dgm:cxn modelId="{20ED6F5E-3183-4A79-B43C-350DB91E8F12}" type="presParOf" srcId="{8450F8C3-6F52-44AC-8047-6837ACB858C0}" destId="{E5F807C6-48A4-45D3-81D7-70FFD4C33F36}" srcOrd="1" destOrd="0" presId="urn:microsoft.com/office/officeart/2005/8/layout/vList3"/>
    <dgm:cxn modelId="{5229E1EB-A1F5-4950-9918-83EA57000B27}" type="presParOf" srcId="{8450F8C3-6F52-44AC-8047-6837ACB858C0}" destId="{C95BBB4F-CE43-4794-9186-C32D858ACDAE}" srcOrd="2" destOrd="0" presId="urn:microsoft.com/office/officeart/2005/8/layout/vList3"/>
    <dgm:cxn modelId="{CFE88B20-9330-4FA1-A468-44E62EA3C563}" type="presParOf" srcId="{C95BBB4F-CE43-4794-9186-C32D858ACDAE}" destId="{BED16934-12A6-4ECC-89E1-45F420DB41E3}" srcOrd="0" destOrd="0" presId="urn:microsoft.com/office/officeart/2005/8/layout/vList3"/>
    <dgm:cxn modelId="{76AAEA73-C02B-4155-8262-6558D8E3A96E}" type="presParOf" srcId="{C95BBB4F-CE43-4794-9186-C32D858ACDAE}" destId="{468D0996-28C2-4AB5-8D01-C57B2AE51DAD}" srcOrd="1" destOrd="0" presId="urn:microsoft.com/office/officeart/2005/8/layout/vList3"/>
    <dgm:cxn modelId="{F6FF3ECA-1349-4CC4-B2B6-04D4FCB32F05}" type="presParOf" srcId="{8450F8C3-6F52-44AC-8047-6837ACB858C0}" destId="{53AD5512-D361-4979-99B9-8F16186C7998}" srcOrd="3" destOrd="0" presId="urn:microsoft.com/office/officeart/2005/8/layout/vList3"/>
    <dgm:cxn modelId="{3338AD87-DC7A-45BB-ACF7-73F1E91400E0}" type="presParOf" srcId="{8450F8C3-6F52-44AC-8047-6837ACB858C0}" destId="{606F5E87-614A-418E-88AC-A4765DD0E2A3}" srcOrd="4" destOrd="0" presId="urn:microsoft.com/office/officeart/2005/8/layout/vList3"/>
    <dgm:cxn modelId="{64A95663-043A-4CA7-8AF5-639E0750B2A3}" type="presParOf" srcId="{606F5E87-614A-418E-88AC-A4765DD0E2A3}" destId="{4CF0C8FD-50C9-4C30-A410-18E21BF60916}" srcOrd="0" destOrd="0" presId="urn:microsoft.com/office/officeart/2005/8/layout/vList3"/>
    <dgm:cxn modelId="{9D74AF49-A936-48BF-AB5A-45BADC3B36E8}" type="presParOf" srcId="{606F5E87-614A-418E-88AC-A4765DD0E2A3}" destId="{835C613A-0FD8-4F1F-8E3D-8288BBF284FB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B466B05-8558-4B96-A087-979F69DC4C16}" type="doc">
      <dgm:prSet loTypeId="urn:microsoft.com/office/officeart/2005/8/layout/vList3" loCatId="picture" qsTypeId="urn:microsoft.com/office/officeart/2005/8/quickstyle/simple1" qsCatId="simple" csTypeId="urn:microsoft.com/office/officeart/2005/8/colors/accent1_2" csCatId="accent1" phldr="1"/>
      <dgm:spPr/>
    </dgm:pt>
    <dgm:pt modelId="{644E9AC3-F268-47A0-B206-CAD75255FE86}">
      <dgm:prSet phldrT="[Текст]" custT="1"/>
      <dgm:spPr>
        <a:solidFill>
          <a:srgbClr val="00B0F0"/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ru-RU" sz="2400" b="1" dirty="0" smtClean="0">
              <a:solidFill>
                <a:schemeClr val="tx1"/>
              </a:solidFill>
            </a:rPr>
            <a:t>Организация и проведение встреч с представителями общественных организаций </a:t>
          </a:r>
          <a:endParaRPr lang="ru-RU" sz="2400" b="1" dirty="0">
            <a:solidFill>
              <a:schemeClr val="tx1"/>
            </a:solidFill>
          </a:endParaRPr>
        </a:p>
      </dgm:t>
    </dgm:pt>
    <dgm:pt modelId="{8AA61D80-A316-4458-AA29-69D1171A5896}" type="parTrans" cxnId="{BAC24FC3-A994-4D0F-938E-B5B3F631676D}">
      <dgm:prSet/>
      <dgm:spPr/>
      <dgm:t>
        <a:bodyPr/>
        <a:lstStyle/>
        <a:p>
          <a:endParaRPr lang="ru-RU"/>
        </a:p>
      </dgm:t>
    </dgm:pt>
    <dgm:pt modelId="{9FC4803F-A448-4C4E-B0ED-F134CE199842}" type="sibTrans" cxnId="{BAC24FC3-A994-4D0F-938E-B5B3F631676D}">
      <dgm:prSet/>
      <dgm:spPr/>
      <dgm:t>
        <a:bodyPr/>
        <a:lstStyle/>
        <a:p>
          <a:endParaRPr lang="ru-RU"/>
        </a:p>
      </dgm:t>
    </dgm:pt>
    <dgm:pt modelId="{E0E84D1F-3509-46DE-B134-E8B706D48F80}">
      <dgm:prSet phldrT="[Текст]" custT="1"/>
      <dgm:spPr>
        <a:solidFill>
          <a:srgbClr val="00B0F0"/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ru-RU" sz="2400" b="1" dirty="0" smtClean="0">
              <a:solidFill>
                <a:schemeClr val="tx1"/>
              </a:solidFill>
            </a:rPr>
            <a:t>Проведение встреч с населением муниципальных образований</a:t>
          </a:r>
          <a:endParaRPr lang="ru-RU" sz="2400" b="1" dirty="0">
            <a:solidFill>
              <a:schemeClr val="tx1"/>
            </a:solidFill>
          </a:endParaRPr>
        </a:p>
      </dgm:t>
    </dgm:pt>
    <dgm:pt modelId="{864F7DED-53DE-47BD-924B-75C3EDBA2F8C}" type="parTrans" cxnId="{C51C2B6E-DBAE-4C48-A635-06091DBBA370}">
      <dgm:prSet/>
      <dgm:spPr/>
      <dgm:t>
        <a:bodyPr/>
        <a:lstStyle/>
        <a:p>
          <a:endParaRPr lang="ru-RU"/>
        </a:p>
      </dgm:t>
    </dgm:pt>
    <dgm:pt modelId="{EC8B37B2-D5F3-4D4E-B5D4-446ACDACD4C6}" type="sibTrans" cxnId="{C51C2B6E-DBAE-4C48-A635-06091DBBA370}">
      <dgm:prSet/>
      <dgm:spPr/>
      <dgm:t>
        <a:bodyPr/>
        <a:lstStyle/>
        <a:p>
          <a:endParaRPr lang="ru-RU"/>
        </a:p>
      </dgm:t>
    </dgm:pt>
    <dgm:pt modelId="{A986FC81-DADE-4617-BBF1-6A0AD3ED007D}">
      <dgm:prSet custT="1"/>
      <dgm:spPr>
        <a:solidFill>
          <a:srgbClr val="00B0F0"/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ru-RU" sz="2400" b="1" dirty="0" smtClean="0">
              <a:solidFill>
                <a:schemeClr val="tx1"/>
              </a:solidFill>
            </a:rPr>
            <a:t>Размещение информации на информационных стендах в ТУСП </a:t>
          </a:r>
          <a:endParaRPr lang="ru-RU" sz="2400" b="1" dirty="0">
            <a:solidFill>
              <a:schemeClr val="tx1"/>
            </a:solidFill>
          </a:endParaRPr>
        </a:p>
      </dgm:t>
    </dgm:pt>
    <dgm:pt modelId="{996A2E87-61F4-4624-B78B-6BA6D239EA4D}" type="parTrans" cxnId="{67CB1ECE-B9B2-452C-8ED9-AC08A56BE84A}">
      <dgm:prSet/>
      <dgm:spPr/>
      <dgm:t>
        <a:bodyPr/>
        <a:lstStyle/>
        <a:p>
          <a:endParaRPr lang="ru-RU"/>
        </a:p>
      </dgm:t>
    </dgm:pt>
    <dgm:pt modelId="{0617D5A7-18ED-4441-A7BE-719C32BE9127}" type="sibTrans" cxnId="{67CB1ECE-B9B2-452C-8ED9-AC08A56BE84A}">
      <dgm:prSet/>
      <dgm:spPr/>
      <dgm:t>
        <a:bodyPr/>
        <a:lstStyle/>
        <a:p>
          <a:endParaRPr lang="ru-RU"/>
        </a:p>
      </dgm:t>
    </dgm:pt>
    <dgm:pt modelId="{8450F8C3-6F52-44AC-8047-6837ACB858C0}" type="pres">
      <dgm:prSet presAssocID="{6B466B05-8558-4B96-A087-979F69DC4C16}" presName="linearFlow" presStyleCnt="0">
        <dgm:presLayoutVars>
          <dgm:dir/>
          <dgm:resizeHandles val="exact"/>
        </dgm:presLayoutVars>
      </dgm:prSet>
      <dgm:spPr/>
    </dgm:pt>
    <dgm:pt modelId="{1F9C7A78-2537-4847-A24C-3BDDB3863499}" type="pres">
      <dgm:prSet presAssocID="{644E9AC3-F268-47A0-B206-CAD75255FE86}" presName="composite" presStyleCnt="0"/>
      <dgm:spPr/>
    </dgm:pt>
    <dgm:pt modelId="{680A0A32-E763-4017-8CD3-404625B6F23C}" type="pres">
      <dgm:prSet presAssocID="{644E9AC3-F268-47A0-B206-CAD75255FE86}" presName="imgShp" presStyleLbl="fgImgPlace1" presStyleIdx="0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76DAA3B9-A49D-42DC-8957-17A643779E5F}" type="pres">
      <dgm:prSet presAssocID="{644E9AC3-F268-47A0-B206-CAD75255FE86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F807C6-48A4-45D3-81D7-70FFD4C33F36}" type="pres">
      <dgm:prSet presAssocID="{9FC4803F-A448-4C4E-B0ED-F134CE199842}" presName="spacing" presStyleCnt="0"/>
      <dgm:spPr/>
    </dgm:pt>
    <dgm:pt modelId="{C95BBB4F-CE43-4794-9186-C32D858ACDAE}" type="pres">
      <dgm:prSet presAssocID="{E0E84D1F-3509-46DE-B134-E8B706D48F80}" presName="composite" presStyleCnt="0"/>
      <dgm:spPr/>
    </dgm:pt>
    <dgm:pt modelId="{BED16934-12A6-4ECC-89E1-45F420DB41E3}" type="pres">
      <dgm:prSet presAssocID="{E0E84D1F-3509-46DE-B134-E8B706D48F80}" presName="imgShp" presStyleLbl="fgImgPlace1" presStyleIdx="1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468D0996-28C2-4AB5-8D01-C57B2AE51DAD}" type="pres">
      <dgm:prSet presAssocID="{E0E84D1F-3509-46DE-B134-E8B706D48F80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AD5512-D361-4979-99B9-8F16186C7998}" type="pres">
      <dgm:prSet presAssocID="{EC8B37B2-D5F3-4D4E-B5D4-446ACDACD4C6}" presName="spacing" presStyleCnt="0"/>
      <dgm:spPr/>
    </dgm:pt>
    <dgm:pt modelId="{606F5E87-614A-418E-88AC-A4765DD0E2A3}" type="pres">
      <dgm:prSet presAssocID="{A986FC81-DADE-4617-BBF1-6A0AD3ED007D}" presName="composite" presStyleCnt="0"/>
      <dgm:spPr/>
    </dgm:pt>
    <dgm:pt modelId="{4CF0C8FD-50C9-4C30-A410-18E21BF60916}" type="pres">
      <dgm:prSet presAssocID="{A986FC81-DADE-4617-BBF1-6A0AD3ED007D}" presName="imgShp" presStyleLbl="fgImgPlace1" presStyleIdx="2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835C613A-0FD8-4F1F-8E3D-8288BBF284FB}" type="pres">
      <dgm:prSet presAssocID="{A986FC81-DADE-4617-BBF1-6A0AD3ED007D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7CB1ECE-B9B2-452C-8ED9-AC08A56BE84A}" srcId="{6B466B05-8558-4B96-A087-979F69DC4C16}" destId="{A986FC81-DADE-4617-BBF1-6A0AD3ED007D}" srcOrd="2" destOrd="0" parTransId="{996A2E87-61F4-4624-B78B-6BA6D239EA4D}" sibTransId="{0617D5A7-18ED-4441-A7BE-719C32BE9127}"/>
    <dgm:cxn modelId="{FCBF3AD4-790D-4317-8EBC-CEE4CE851534}" type="presOf" srcId="{644E9AC3-F268-47A0-B206-CAD75255FE86}" destId="{76DAA3B9-A49D-42DC-8957-17A643779E5F}" srcOrd="0" destOrd="0" presId="urn:microsoft.com/office/officeart/2005/8/layout/vList3"/>
    <dgm:cxn modelId="{BAC24FC3-A994-4D0F-938E-B5B3F631676D}" srcId="{6B466B05-8558-4B96-A087-979F69DC4C16}" destId="{644E9AC3-F268-47A0-B206-CAD75255FE86}" srcOrd="0" destOrd="0" parTransId="{8AA61D80-A316-4458-AA29-69D1171A5896}" sibTransId="{9FC4803F-A448-4C4E-B0ED-F134CE199842}"/>
    <dgm:cxn modelId="{C51C2B6E-DBAE-4C48-A635-06091DBBA370}" srcId="{6B466B05-8558-4B96-A087-979F69DC4C16}" destId="{E0E84D1F-3509-46DE-B134-E8B706D48F80}" srcOrd="1" destOrd="0" parTransId="{864F7DED-53DE-47BD-924B-75C3EDBA2F8C}" sibTransId="{EC8B37B2-D5F3-4D4E-B5D4-446ACDACD4C6}"/>
    <dgm:cxn modelId="{78FEAF76-2893-46F1-A5D0-CBA9797ACFB6}" type="presOf" srcId="{A986FC81-DADE-4617-BBF1-6A0AD3ED007D}" destId="{835C613A-0FD8-4F1F-8E3D-8288BBF284FB}" srcOrd="0" destOrd="0" presId="urn:microsoft.com/office/officeart/2005/8/layout/vList3"/>
    <dgm:cxn modelId="{466AEAD5-CABC-440A-A9EC-40059C9D7AC2}" type="presOf" srcId="{6B466B05-8558-4B96-A087-979F69DC4C16}" destId="{8450F8C3-6F52-44AC-8047-6837ACB858C0}" srcOrd="0" destOrd="0" presId="urn:microsoft.com/office/officeart/2005/8/layout/vList3"/>
    <dgm:cxn modelId="{EB9C3E01-2D83-454E-B083-58AC6D88FB4A}" type="presOf" srcId="{E0E84D1F-3509-46DE-B134-E8B706D48F80}" destId="{468D0996-28C2-4AB5-8D01-C57B2AE51DAD}" srcOrd="0" destOrd="0" presId="urn:microsoft.com/office/officeart/2005/8/layout/vList3"/>
    <dgm:cxn modelId="{28B47DC1-50D9-498C-AA35-736FF1D1BC6E}" type="presParOf" srcId="{8450F8C3-6F52-44AC-8047-6837ACB858C0}" destId="{1F9C7A78-2537-4847-A24C-3BDDB3863499}" srcOrd="0" destOrd="0" presId="urn:microsoft.com/office/officeart/2005/8/layout/vList3"/>
    <dgm:cxn modelId="{9BE6A0FA-CDC3-4B38-81FC-C4C974A07189}" type="presParOf" srcId="{1F9C7A78-2537-4847-A24C-3BDDB3863499}" destId="{680A0A32-E763-4017-8CD3-404625B6F23C}" srcOrd="0" destOrd="0" presId="urn:microsoft.com/office/officeart/2005/8/layout/vList3"/>
    <dgm:cxn modelId="{AF0DED8E-4B5B-4A3C-8F96-E3926D6CDEDD}" type="presParOf" srcId="{1F9C7A78-2537-4847-A24C-3BDDB3863499}" destId="{76DAA3B9-A49D-42DC-8957-17A643779E5F}" srcOrd="1" destOrd="0" presId="urn:microsoft.com/office/officeart/2005/8/layout/vList3"/>
    <dgm:cxn modelId="{20ED6F5E-3183-4A79-B43C-350DB91E8F12}" type="presParOf" srcId="{8450F8C3-6F52-44AC-8047-6837ACB858C0}" destId="{E5F807C6-48A4-45D3-81D7-70FFD4C33F36}" srcOrd="1" destOrd="0" presId="urn:microsoft.com/office/officeart/2005/8/layout/vList3"/>
    <dgm:cxn modelId="{5229E1EB-A1F5-4950-9918-83EA57000B27}" type="presParOf" srcId="{8450F8C3-6F52-44AC-8047-6837ACB858C0}" destId="{C95BBB4F-CE43-4794-9186-C32D858ACDAE}" srcOrd="2" destOrd="0" presId="urn:microsoft.com/office/officeart/2005/8/layout/vList3"/>
    <dgm:cxn modelId="{CFE88B20-9330-4FA1-A468-44E62EA3C563}" type="presParOf" srcId="{C95BBB4F-CE43-4794-9186-C32D858ACDAE}" destId="{BED16934-12A6-4ECC-89E1-45F420DB41E3}" srcOrd="0" destOrd="0" presId="urn:microsoft.com/office/officeart/2005/8/layout/vList3"/>
    <dgm:cxn modelId="{76AAEA73-C02B-4155-8262-6558D8E3A96E}" type="presParOf" srcId="{C95BBB4F-CE43-4794-9186-C32D858ACDAE}" destId="{468D0996-28C2-4AB5-8D01-C57B2AE51DAD}" srcOrd="1" destOrd="0" presId="urn:microsoft.com/office/officeart/2005/8/layout/vList3"/>
    <dgm:cxn modelId="{F6FF3ECA-1349-4CC4-B2B6-04D4FCB32F05}" type="presParOf" srcId="{8450F8C3-6F52-44AC-8047-6837ACB858C0}" destId="{53AD5512-D361-4979-99B9-8F16186C7998}" srcOrd="3" destOrd="0" presId="urn:microsoft.com/office/officeart/2005/8/layout/vList3"/>
    <dgm:cxn modelId="{3338AD87-DC7A-45BB-ACF7-73F1E91400E0}" type="presParOf" srcId="{8450F8C3-6F52-44AC-8047-6837ACB858C0}" destId="{606F5E87-614A-418E-88AC-A4765DD0E2A3}" srcOrd="4" destOrd="0" presId="urn:microsoft.com/office/officeart/2005/8/layout/vList3"/>
    <dgm:cxn modelId="{64A95663-043A-4CA7-8AF5-639E0750B2A3}" type="presParOf" srcId="{606F5E87-614A-418E-88AC-A4765DD0E2A3}" destId="{4CF0C8FD-50C9-4C30-A410-18E21BF60916}" srcOrd="0" destOrd="0" presId="urn:microsoft.com/office/officeart/2005/8/layout/vList3"/>
    <dgm:cxn modelId="{9D74AF49-A936-48BF-AB5A-45BADC3B36E8}" type="presParOf" srcId="{606F5E87-614A-418E-88AC-A4765DD0E2A3}" destId="{835C613A-0FD8-4F1F-8E3D-8288BBF284FB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B466B05-8558-4B96-A087-979F69DC4C16}" type="doc">
      <dgm:prSet loTypeId="urn:microsoft.com/office/officeart/2005/8/layout/vList3" loCatId="picture" qsTypeId="urn:microsoft.com/office/officeart/2005/8/quickstyle/simple1" qsCatId="simple" csTypeId="urn:microsoft.com/office/officeart/2005/8/colors/accent1_2" csCatId="accent1" phldr="1"/>
      <dgm:spPr/>
    </dgm:pt>
    <dgm:pt modelId="{644E9AC3-F268-47A0-B206-CAD75255FE86}">
      <dgm:prSet phldrT="[Текст]" custT="1"/>
      <dgm:spPr>
        <a:solidFill>
          <a:srgbClr val="FF9900"/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ru-RU" sz="2400" b="1" dirty="0" smtClean="0">
              <a:solidFill>
                <a:schemeClr val="tx1"/>
              </a:solidFill>
            </a:rPr>
            <a:t>Ведение учета граждан, получивших ЕСК, формирование отчетной информации (по форме) ежемесячно</a:t>
          </a:r>
          <a:endParaRPr lang="ru-RU" sz="2400" b="1" dirty="0">
            <a:solidFill>
              <a:schemeClr val="tx1"/>
            </a:solidFill>
          </a:endParaRPr>
        </a:p>
      </dgm:t>
    </dgm:pt>
    <dgm:pt modelId="{8AA61D80-A316-4458-AA29-69D1171A5896}" type="parTrans" cxnId="{BAC24FC3-A994-4D0F-938E-B5B3F631676D}">
      <dgm:prSet/>
      <dgm:spPr/>
      <dgm:t>
        <a:bodyPr/>
        <a:lstStyle/>
        <a:p>
          <a:endParaRPr lang="ru-RU"/>
        </a:p>
      </dgm:t>
    </dgm:pt>
    <dgm:pt modelId="{9FC4803F-A448-4C4E-B0ED-F134CE199842}" type="sibTrans" cxnId="{BAC24FC3-A994-4D0F-938E-B5B3F631676D}">
      <dgm:prSet/>
      <dgm:spPr/>
      <dgm:t>
        <a:bodyPr/>
        <a:lstStyle/>
        <a:p>
          <a:endParaRPr lang="ru-RU"/>
        </a:p>
      </dgm:t>
    </dgm:pt>
    <dgm:pt modelId="{E0E84D1F-3509-46DE-B134-E8B706D48F80}">
      <dgm:prSet phldrT="[Текст]" custT="1"/>
      <dgm:spPr>
        <a:solidFill>
          <a:srgbClr val="FF9900"/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ru-RU" sz="2400" b="1" dirty="0" smtClean="0">
              <a:solidFill>
                <a:schemeClr val="tx1"/>
              </a:solidFill>
            </a:rPr>
            <a:t>Контроль информации, размещаемой в АС АСП (признаки учета в актуальном состоянии)</a:t>
          </a:r>
          <a:endParaRPr lang="ru-RU" sz="2400" b="1" dirty="0">
            <a:solidFill>
              <a:schemeClr val="tx1"/>
            </a:solidFill>
          </a:endParaRPr>
        </a:p>
      </dgm:t>
    </dgm:pt>
    <dgm:pt modelId="{864F7DED-53DE-47BD-924B-75C3EDBA2F8C}" type="parTrans" cxnId="{C51C2B6E-DBAE-4C48-A635-06091DBBA370}">
      <dgm:prSet/>
      <dgm:spPr/>
      <dgm:t>
        <a:bodyPr/>
        <a:lstStyle/>
        <a:p>
          <a:endParaRPr lang="ru-RU"/>
        </a:p>
      </dgm:t>
    </dgm:pt>
    <dgm:pt modelId="{EC8B37B2-D5F3-4D4E-B5D4-446ACDACD4C6}" type="sibTrans" cxnId="{C51C2B6E-DBAE-4C48-A635-06091DBBA370}">
      <dgm:prSet/>
      <dgm:spPr/>
      <dgm:t>
        <a:bodyPr/>
        <a:lstStyle/>
        <a:p>
          <a:endParaRPr lang="ru-RU"/>
        </a:p>
      </dgm:t>
    </dgm:pt>
    <dgm:pt modelId="{A986FC81-DADE-4617-BBF1-6A0AD3ED007D}">
      <dgm:prSet custT="1"/>
      <dgm:spPr>
        <a:solidFill>
          <a:srgbClr val="FF9900"/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ru-RU" sz="2400" b="1" dirty="0" smtClean="0">
              <a:solidFill>
                <a:schemeClr val="tx1"/>
              </a:solidFill>
            </a:rPr>
            <a:t>Взаимодействие ТУСП с банками по выдаче ЕСК</a:t>
          </a:r>
          <a:endParaRPr lang="ru-RU" sz="2400" b="1" dirty="0">
            <a:solidFill>
              <a:schemeClr val="tx1"/>
            </a:solidFill>
          </a:endParaRPr>
        </a:p>
      </dgm:t>
    </dgm:pt>
    <dgm:pt modelId="{996A2E87-61F4-4624-B78B-6BA6D239EA4D}" type="parTrans" cxnId="{67CB1ECE-B9B2-452C-8ED9-AC08A56BE84A}">
      <dgm:prSet/>
      <dgm:spPr/>
      <dgm:t>
        <a:bodyPr/>
        <a:lstStyle/>
        <a:p>
          <a:endParaRPr lang="ru-RU"/>
        </a:p>
      </dgm:t>
    </dgm:pt>
    <dgm:pt modelId="{0617D5A7-18ED-4441-A7BE-719C32BE9127}" type="sibTrans" cxnId="{67CB1ECE-B9B2-452C-8ED9-AC08A56BE84A}">
      <dgm:prSet/>
      <dgm:spPr/>
      <dgm:t>
        <a:bodyPr/>
        <a:lstStyle/>
        <a:p>
          <a:endParaRPr lang="ru-RU"/>
        </a:p>
      </dgm:t>
    </dgm:pt>
    <dgm:pt modelId="{8450F8C3-6F52-44AC-8047-6837ACB858C0}" type="pres">
      <dgm:prSet presAssocID="{6B466B05-8558-4B96-A087-979F69DC4C16}" presName="linearFlow" presStyleCnt="0">
        <dgm:presLayoutVars>
          <dgm:dir/>
          <dgm:resizeHandles val="exact"/>
        </dgm:presLayoutVars>
      </dgm:prSet>
      <dgm:spPr/>
    </dgm:pt>
    <dgm:pt modelId="{1F9C7A78-2537-4847-A24C-3BDDB3863499}" type="pres">
      <dgm:prSet presAssocID="{644E9AC3-F268-47A0-B206-CAD75255FE86}" presName="composite" presStyleCnt="0"/>
      <dgm:spPr/>
    </dgm:pt>
    <dgm:pt modelId="{680A0A32-E763-4017-8CD3-404625B6F23C}" type="pres">
      <dgm:prSet presAssocID="{644E9AC3-F268-47A0-B206-CAD75255FE86}" presName="imgShp" presStyleLbl="fgImgPlace1" presStyleIdx="0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76DAA3B9-A49D-42DC-8957-17A643779E5F}" type="pres">
      <dgm:prSet presAssocID="{644E9AC3-F268-47A0-B206-CAD75255FE86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F807C6-48A4-45D3-81D7-70FFD4C33F36}" type="pres">
      <dgm:prSet presAssocID="{9FC4803F-A448-4C4E-B0ED-F134CE199842}" presName="spacing" presStyleCnt="0"/>
      <dgm:spPr/>
    </dgm:pt>
    <dgm:pt modelId="{C95BBB4F-CE43-4794-9186-C32D858ACDAE}" type="pres">
      <dgm:prSet presAssocID="{E0E84D1F-3509-46DE-B134-E8B706D48F80}" presName="composite" presStyleCnt="0"/>
      <dgm:spPr/>
    </dgm:pt>
    <dgm:pt modelId="{BED16934-12A6-4ECC-89E1-45F420DB41E3}" type="pres">
      <dgm:prSet presAssocID="{E0E84D1F-3509-46DE-B134-E8B706D48F80}" presName="imgShp" presStyleLbl="fgImgPlace1" presStyleIdx="1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468D0996-28C2-4AB5-8D01-C57B2AE51DAD}" type="pres">
      <dgm:prSet presAssocID="{E0E84D1F-3509-46DE-B134-E8B706D48F80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AD5512-D361-4979-99B9-8F16186C7998}" type="pres">
      <dgm:prSet presAssocID="{EC8B37B2-D5F3-4D4E-B5D4-446ACDACD4C6}" presName="spacing" presStyleCnt="0"/>
      <dgm:spPr/>
    </dgm:pt>
    <dgm:pt modelId="{606F5E87-614A-418E-88AC-A4765DD0E2A3}" type="pres">
      <dgm:prSet presAssocID="{A986FC81-DADE-4617-BBF1-6A0AD3ED007D}" presName="composite" presStyleCnt="0"/>
      <dgm:spPr/>
    </dgm:pt>
    <dgm:pt modelId="{4CF0C8FD-50C9-4C30-A410-18E21BF60916}" type="pres">
      <dgm:prSet presAssocID="{A986FC81-DADE-4617-BBF1-6A0AD3ED007D}" presName="imgShp" presStyleLbl="fgImgPlace1" presStyleIdx="2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835C613A-0FD8-4F1F-8E3D-8288BBF284FB}" type="pres">
      <dgm:prSet presAssocID="{A986FC81-DADE-4617-BBF1-6A0AD3ED007D}" presName="txShp" presStyleLbl="node1" presStyleIdx="2" presStyleCnt="3" custLinFactNeighborX="552" custLinFactNeighborY="-15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7CB1ECE-B9B2-452C-8ED9-AC08A56BE84A}" srcId="{6B466B05-8558-4B96-A087-979F69DC4C16}" destId="{A986FC81-DADE-4617-BBF1-6A0AD3ED007D}" srcOrd="2" destOrd="0" parTransId="{996A2E87-61F4-4624-B78B-6BA6D239EA4D}" sibTransId="{0617D5A7-18ED-4441-A7BE-719C32BE9127}"/>
    <dgm:cxn modelId="{FCBF3AD4-790D-4317-8EBC-CEE4CE851534}" type="presOf" srcId="{644E9AC3-F268-47A0-B206-CAD75255FE86}" destId="{76DAA3B9-A49D-42DC-8957-17A643779E5F}" srcOrd="0" destOrd="0" presId="urn:microsoft.com/office/officeart/2005/8/layout/vList3"/>
    <dgm:cxn modelId="{BAC24FC3-A994-4D0F-938E-B5B3F631676D}" srcId="{6B466B05-8558-4B96-A087-979F69DC4C16}" destId="{644E9AC3-F268-47A0-B206-CAD75255FE86}" srcOrd="0" destOrd="0" parTransId="{8AA61D80-A316-4458-AA29-69D1171A5896}" sibTransId="{9FC4803F-A448-4C4E-B0ED-F134CE199842}"/>
    <dgm:cxn modelId="{C51C2B6E-DBAE-4C48-A635-06091DBBA370}" srcId="{6B466B05-8558-4B96-A087-979F69DC4C16}" destId="{E0E84D1F-3509-46DE-B134-E8B706D48F80}" srcOrd="1" destOrd="0" parTransId="{864F7DED-53DE-47BD-924B-75C3EDBA2F8C}" sibTransId="{EC8B37B2-D5F3-4D4E-B5D4-446ACDACD4C6}"/>
    <dgm:cxn modelId="{78FEAF76-2893-46F1-A5D0-CBA9797ACFB6}" type="presOf" srcId="{A986FC81-DADE-4617-BBF1-6A0AD3ED007D}" destId="{835C613A-0FD8-4F1F-8E3D-8288BBF284FB}" srcOrd="0" destOrd="0" presId="urn:microsoft.com/office/officeart/2005/8/layout/vList3"/>
    <dgm:cxn modelId="{466AEAD5-CABC-440A-A9EC-40059C9D7AC2}" type="presOf" srcId="{6B466B05-8558-4B96-A087-979F69DC4C16}" destId="{8450F8C3-6F52-44AC-8047-6837ACB858C0}" srcOrd="0" destOrd="0" presId="urn:microsoft.com/office/officeart/2005/8/layout/vList3"/>
    <dgm:cxn modelId="{EB9C3E01-2D83-454E-B083-58AC6D88FB4A}" type="presOf" srcId="{E0E84D1F-3509-46DE-B134-E8B706D48F80}" destId="{468D0996-28C2-4AB5-8D01-C57B2AE51DAD}" srcOrd="0" destOrd="0" presId="urn:microsoft.com/office/officeart/2005/8/layout/vList3"/>
    <dgm:cxn modelId="{28B47DC1-50D9-498C-AA35-736FF1D1BC6E}" type="presParOf" srcId="{8450F8C3-6F52-44AC-8047-6837ACB858C0}" destId="{1F9C7A78-2537-4847-A24C-3BDDB3863499}" srcOrd="0" destOrd="0" presId="urn:microsoft.com/office/officeart/2005/8/layout/vList3"/>
    <dgm:cxn modelId="{9BE6A0FA-CDC3-4B38-81FC-C4C974A07189}" type="presParOf" srcId="{1F9C7A78-2537-4847-A24C-3BDDB3863499}" destId="{680A0A32-E763-4017-8CD3-404625B6F23C}" srcOrd="0" destOrd="0" presId="urn:microsoft.com/office/officeart/2005/8/layout/vList3"/>
    <dgm:cxn modelId="{AF0DED8E-4B5B-4A3C-8F96-E3926D6CDEDD}" type="presParOf" srcId="{1F9C7A78-2537-4847-A24C-3BDDB3863499}" destId="{76DAA3B9-A49D-42DC-8957-17A643779E5F}" srcOrd="1" destOrd="0" presId="urn:microsoft.com/office/officeart/2005/8/layout/vList3"/>
    <dgm:cxn modelId="{20ED6F5E-3183-4A79-B43C-350DB91E8F12}" type="presParOf" srcId="{8450F8C3-6F52-44AC-8047-6837ACB858C0}" destId="{E5F807C6-48A4-45D3-81D7-70FFD4C33F36}" srcOrd="1" destOrd="0" presId="urn:microsoft.com/office/officeart/2005/8/layout/vList3"/>
    <dgm:cxn modelId="{5229E1EB-A1F5-4950-9918-83EA57000B27}" type="presParOf" srcId="{8450F8C3-6F52-44AC-8047-6837ACB858C0}" destId="{C95BBB4F-CE43-4794-9186-C32D858ACDAE}" srcOrd="2" destOrd="0" presId="urn:microsoft.com/office/officeart/2005/8/layout/vList3"/>
    <dgm:cxn modelId="{CFE88B20-9330-4FA1-A468-44E62EA3C563}" type="presParOf" srcId="{C95BBB4F-CE43-4794-9186-C32D858ACDAE}" destId="{BED16934-12A6-4ECC-89E1-45F420DB41E3}" srcOrd="0" destOrd="0" presId="urn:microsoft.com/office/officeart/2005/8/layout/vList3"/>
    <dgm:cxn modelId="{76AAEA73-C02B-4155-8262-6558D8E3A96E}" type="presParOf" srcId="{C95BBB4F-CE43-4794-9186-C32D858ACDAE}" destId="{468D0996-28C2-4AB5-8D01-C57B2AE51DAD}" srcOrd="1" destOrd="0" presId="urn:microsoft.com/office/officeart/2005/8/layout/vList3"/>
    <dgm:cxn modelId="{F6FF3ECA-1349-4CC4-B2B6-04D4FCB32F05}" type="presParOf" srcId="{8450F8C3-6F52-44AC-8047-6837ACB858C0}" destId="{53AD5512-D361-4979-99B9-8F16186C7998}" srcOrd="3" destOrd="0" presId="urn:microsoft.com/office/officeart/2005/8/layout/vList3"/>
    <dgm:cxn modelId="{3338AD87-DC7A-45BB-ACF7-73F1E91400E0}" type="presParOf" srcId="{8450F8C3-6F52-44AC-8047-6837ACB858C0}" destId="{606F5E87-614A-418E-88AC-A4765DD0E2A3}" srcOrd="4" destOrd="0" presId="urn:microsoft.com/office/officeart/2005/8/layout/vList3"/>
    <dgm:cxn modelId="{64A95663-043A-4CA7-8AF5-639E0750B2A3}" type="presParOf" srcId="{606F5E87-614A-418E-88AC-A4765DD0E2A3}" destId="{4CF0C8FD-50C9-4C30-A410-18E21BF60916}" srcOrd="0" destOrd="0" presId="urn:microsoft.com/office/officeart/2005/8/layout/vList3"/>
    <dgm:cxn modelId="{9D74AF49-A936-48BF-AB5A-45BADC3B36E8}" type="presParOf" srcId="{606F5E87-614A-418E-88AC-A4765DD0E2A3}" destId="{835C613A-0FD8-4F1F-8E3D-8288BBF284FB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CC6D58-012A-430A-A597-2D6734698885}">
      <dsp:nvSpPr>
        <dsp:cNvPr id="0" name=""/>
        <dsp:cNvSpPr/>
      </dsp:nvSpPr>
      <dsp:spPr>
        <a:xfrm>
          <a:off x="0" y="0"/>
          <a:ext cx="8442754" cy="2397866"/>
        </a:xfrm>
        <a:prstGeom prst="roundRect">
          <a:avLst>
            <a:gd name="adj" fmla="val 10000"/>
          </a:avLst>
        </a:prstGeom>
        <a:solidFill>
          <a:schemeClr val="accent6"/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/>
            <a:t>Закон Свердловской области от 30 сентября 2022 года № 110</a:t>
          </a:r>
          <a:endParaRPr lang="ru-RU" sz="3200" b="1" kern="1200" dirty="0"/>
        </a:p>
      </dsp:txBody>
      <dsp:txXfrm>
        <a:off x="70231" y="70231"/>
        <a:ext cx="5964372" cy="2257404"/>
      </dsp:txXfrm>
    </dsp:sp>
    <dsp:sp modelId="{E75BBD62-15EC-4A6C-AD45-FCADCAEACDA1}">
      <dsp:nvSpPr>
        <dsp:cNvPr id="0" name=""/>
        <dsp:cNvSpPr/>
      </dsp:nvSpPr>
      <dsp:spPr>
        <a:xfrm>
          <a:off x="1489897" y="2930725"/>
          <a:ext cx="8442754" cy="2397866"/>
        </a:xfrm>
        <a:prstGeom prst="roundRect">
          <a:avLst>
            <a:gd name="adj" fmla="val 10000"/>
          </a:avLst>
        </a:prstGeom>
        <a:solidFill>
          <a:schemeClr val="accent3">
            <a:lumMod val="7500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Закон Свердловской области    от 25 ноября 2004 года                № 190-ОЗ «О социальной поддержке ветеранов в Свердловской области»</a:t>
          </a:r>
          <a:endParaRPr lang="ru-RU" sz="2800" b="1" kern="1200" dirty="0"/>
        </a:p>
      </dsp:txBody>
      <dsp:txXfrm>
        <a:off x="1560128" y="3000956"/>
        <a:ext cx="5253781" cy="2257404"/>
      </dsp:txXfrm>
    </dsp:sp>
    <dsp:sp modelId="{96392B93-83BF-408C-9975-399B516314EA}">
      <dsp:nvSpPr>
        <dsp:cNvPr id="0" name=""/>
        <dsp:cNvSpPr/>
      </dsp:nvSpPr>
      <dsp:spPr>
        <a:xfrm>
          <a:off x="6884141" y="1884989"/>
          <a:ext cx="1558613" cy="1558613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7234829" y="1884989"/>
        <a:ext cx="857237" cy="117285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D8DC1A-3054-4F53-91BF-734F6403E216}">
      <dsp:nvSpPr>
        <dsp:cNvPr id="0" name=""/>
        <dsp:cNvSpPr/>
      </dsp:nvSpPr>
      <dsp:spPr>
        <a:xfrm>
          <a:off x="3973060" y="0"/>
          <a:ext cx="5959591" cy="4797565"/>
        </a:xfrm>
        <a:prstGeom prst="rightArrow">
          <a:avLst>
            <a:gd name="adj1" fmla="val 75000"/>
            <a:gd name="adj2" fmla="val 50000"/>
          </a:avLst>
        </a:prstGeom>
        <a:solidFill>
          <a:srgbClr val="92D050">
            <a:alpha val="90000"/>
          </a:srgb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6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smtClean="0"/>
            <a:t>ЕСК вводится на территории Свердловской области в целях повышения эффективности, доступности и качества предоставления мер социальной поддержки, предусмотренных законодательством Свердловской области</a:t>
          </a:r>
          <a:endParaRPr lang="ru-RU" sz="2400" b="1" kern="1200" dirty="0"/>
        </a:p>
      </dsp:txBody>
      <dsp:txXfrm>
        <a:off x="3973060" y="599696"/>
        <a:ext cx="4160504" cy="3598173"/>
      </dsp:txXfrm>
    </dsp:sp>
    <dsp:sp modelId="{7FAF5744-1538-4133-B45D-AD54AA7D2251}">
      <dsp:nvSpPr>
        <dsp:cNvPr id="0" name=""/>
        <dsp:cNvSpPr/>
      </dsp:nvSpPr>
      <dsp:spPr>
        <a:xfrm>
          <a:off x="0" y="0"/>
          <a:ext cx="3973060" cy="4797565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b="1" kern="1200" dirty="0" smtClean="0"/>
            <a:t>Указ Губернатора Свердловской области </a:t>
          </a:r>
          <a:r>
            <a:rPr lang="en-US" sz="4000" b="1" kern="1200" dirty="0" smtClean="0"/>
            <a:t>            </a:t>
          </a:r>
          <a:r>
            <a:rPr lang="ru-RU" sz="4000" b="1" kern="1200" dirty="0" smtClean="0"/>
            <a:t>от 13.11.2018 N 599-УГ</a:t>
          </a:r>
          <a:endParaRPr lang="ru-RU" sz="4000" b="1" kern="1200" dirty="0"/>
        </a:p>
      </dsp:txBody>
      <dsp:txXfrm>
        <a:off x="193949" y="193949"/>
        <a:ext cx="3585162" cy="440966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7108A4-7BF8-450D-BFF2-61D40C7A644D}">
      <dsp:nvSpPr>
        <dsp:cNvPr id="0" name=""/>
        <dsp:cNvSpPr/>
      </dsp:nvSpPr>
      <dsp:spPr>
        <a:xfrm>
          <a:off x="2733509" y="360400"/>
          <a:ext cx="4657477" cy="4657477"/>
        </a:xfrm>
        <a:prstGeom prst="pie">
          <a:avLst>
            <a:gd name="adj1" fmla="val 16200000"/>
            <a:gd name="adj2" fmla="val 1800000"/>
          </a:avLst>
        </a:prstGeom>
        <a:solidFill>
          <a:srgbClr val="FF9900"/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/>
            <a:t>АС АСП «ТУЛА»</a:t>
          </a:r>
          <a:endParaRPr lang="ru-RU" sz="3200" b="1" kern="1200" dirty="0"/>
        </a:p>
      </dsp:txBody>
      <dsp:txXfrm>
        <a:off x="5188111" y="1347341"/>
        <a:ext cx="1663384" cy="1386154"/>
      </dsp:txXfrm>
    </dsp:sp>
    <dsp:sp modelId="{E1939E87-82AE-474F-8BBD-042918203746}">
      <dsp:nvSpPr>
        <dsp:cNvPr id="0" name=""/>
        <dsp:cNvSpPr/>
      </dsp:nvSpPr>
      <dsp:spPr>
        <a:xfrm>
          <a:off x="2637587" y="526738"/>
          <a:ext cx="4657477" cy="4657477"/>
        </a:xfrm>
        <a:prstGeom prst="pie">
          <a:avLst>
            <a:gd name="adj1" fmla="val 1800000"/>
            <a:gd name="adj2" fmla="val 9000000"/>
          </a:avLst>
        </a:prstGeom>
        <a:solidFill>
          <a:srgbClr val="99CC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ЕСК (</a:t>
          </a:r>
          <a:r>
            <a:rPr lang="ru-RU" sz="2800" b="1" kern="1200" dirty="0" err="1" smtClean="0"/>
            <a:t>идентифика-ционный</a:t>
          </a:r>
          <a:r>
            <a:rPr lang="ru-RU" sz="2800" b="1" kern="1200" dirty="0" smtClean="0"/>
            <a:t> номер)</a:t>
          </a:r>
          <a:endParaRPr lang="ru-RU" sz="2800" b="1" kern="1200" dirty="0"/>
        </a:p>
      </dsp:txBody>
      <dsp:txXfrm>
        <a:off x="3746510" y="3548554"/>
        <a:ext cx="2495077" cy="1219815"/>
      </dsp:txXfrm>
    </dsp:sp>
    <dsp:sp modelId="{E64E8642-3772-4FCB-AF8D-63AF25BF0CCC}">
      <dsp:nvSpPr>
        <dsp:cNvPr id="0" name=""/>
        <dsp:cNvSpPr/>
      </dsp:nvSpPr>
      <dsp:spPr>
        <a:xfrm>
          <a:off x="2541665" y="360400"/>
          <a:ext cx="4657477" cy="4657477"/>
        </a:xfrm>
        <a:prstGeom prst="pie">
          <a:avLst>
            <a:gd name="adj1" fmla="val 9000000"/>
            <a:gd name="adj2" fmla="val 16200000"/>
          </a:avLst>
        </a:prstGeom>
        <a:solidFill>
          <a:srgbClr val="0070C0"/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Оператор ЕСК  ООО «САПФИР-ЭКСПЕРТ»</a:t>
          </a:r>
          <a:endParaRPr lang="ru-RU" sz="2400" b="1" kern="1200" dirty="0"/>
        </a:p>
      </dsp:txBody>
      <dsp:txXfrm>
        <a:off x="3081157" y="1347341"/>
        <a:ext cx="1663384" cy="1386154"/>
      </dsp:txXfrm>
    </dsp:sp>
    <dsp:sp modelId="{12321FC6-D1E7-49BA-A140-24CC37532D77}">
      <dsp:nvSpPr>
        <dsp:cNvPr id="0" name=""/>
        <dsp:cNvSpPr/>
      </dsp:nvSpPr>
      <dsp:spPr>
        <a:xfrm>
          <a:off x="2445574" y="72079"/>
          <a:ext cx="5234117" cy="5234117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52BB719-7D0A-4113-B7C8-8CFF01E6687B}">
      <dsp:nvSpPr>
        <dsp:cNvPr id="0" name=""/>
        <dsp:cNvSpPr/>
      </dsp:nvSpPr>
      <dsp:spPr>
        <a:xfrm>
          <a:off x="2349267" y="238124"/>
          <a:ext cx="5234117" cy="5234117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EC37C3-4499-40B2-BF22-E4177EBE4AD8}">
      <dsp:nvSpPr>
        <dsp:cNvPr id="0" name=""/>
        <dsp:cNvSpPr/>
      </dsp:nvSpPr>
      <dsp:spPr>
        <a:xfrm>
          <a:off x="2252961" y="72079"/>
          <a:ext cx="5234117" cy="5234117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6E151A-1841-4F0C-A89E-8E653FD59C69}">
      <dsp:nvSpPr>
        <dsp:cNvPr id="0" name=""/>
        <dsp:cNvSpPr/>
      </dsp:nvSpPr>
      <dsp:spPr>
        <a:xfrm>
          <a:off x="3629203" y="0"/>
          <a:ext cx="5443804" cy="1710189"/>
        </a:xfrm>
        <a:prstGeom prst="rightArrow">
          <a:avLst>
            <a:gd name="adj1" fmla="val 75000"/>
            <a:gd name="adj2" fmla="val 50000"/>
          </a:avLst>
        </a:prstGeom>
        <a:solidFill>
          <a:srgbClr val="99CC00">
            <a:alpha val="89804"/>
          </a:srgb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t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4000" kern="1200" dirty="0"/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4000" b="1" kern="1200" dirty="0" smtClean="0">
              <a:solidFill>
                <a:schemeClr val="bg1"/>
              </a:solidFill>
            </a:rPr>
            <a:t>327 266 человек</a:t>
          </a:r>
          <a:endParaRPr lang="ru-RU" sz="4000" b="1" kern="1200" dirty="0">
            <a:solidFill>
              <a:schemeClr val="bg1"/>
            </a:solidFill>
          </a:endParaRPr>
        </a:p>
      </dsp:txBody>
      <dsp:txXfrm>
        <a:off x="3629203" y="213774"/>
        <a:ext cx="4802483" cy="1282641"/>
      </dsp:txXfrm>
    </dsp:sp>
    <dsp:sp modelId="{D41E094F-B902-4D6E-8816-3AB743546552}">
      <dsp:nvSpPr>
        <dsp:cNvPr id="0" name=""/>
        <dsp:cNvSpPr/>
      </dsp:nvSpPr>
      <dsp:spPr>
        <a:xfrm>
          <a:off x="0" y="0"/>
          <a:ext cx="3629203" cy="1710189"/>
        </a:xfrm>
        <a:prstGeom prst="roundRect">
          <a:avLst/>
        </a:prstGeom>
        <a:solidFill>
          <a:schemeClr val="accent6">
            <a:lumMod val="7500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smtClean="0"/>
            <a:t>Федеральные льготники</a:t>
          </a:r>
          <a:endParaRPr lang="ru-RU" sz="4000" kern="1200" dirty="0"/>
        </a:p>
      </dsp:txBody>
      <dsp:txXfrm>
        <a:off x="83485" y="83485"/>
        <a:ext cx="3462233" cy="1543219"/>
      </dsp:txXfrm>
    </dsp:sp>
    <dsp:sp modelId="{833D8C9C-A3B6-45E7-9E4E-5D92FFA0DAA9}">
      <dsp:nvSpPr>
        <dsp:cNvPr id="0" name=""/>
        <dsp:cNvSpPr/>
      </dsp:nvSpPr>
      <dsp:spPr>
        <a:xfrm>
          <a:off x="3629203" y="1881209"/>
          <a:ext cx="5443804" cy="1710189"/>
        </a:xfrm>
        <a:prstGeom prst="rightArrow">
          <a:avLst>
            <a:gd name="adj1" fmla="val 75000"/>
            <a:gd name="adj2" fmla="val 50000"/>
          </a:avLst>
        </a:prstGeom>
        <a:solidFill>
          <a:srgbClr val="99CC00">
            <a:alpha val="90000"/>
          </a:srgb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t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4000" kern="1200" dirty="0"/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4000" b="1" kern="1200" dirty="0" smtClean="0">
              <a:solidFill>
                <a:schemeClr val="bg1"/>
              </a:solidFill>
            </a:rPr>
            <a:t>605 098 человек</a:t>
          </a:r>
          <a:endParaRPr lang="ru-RU" sz="4000" b="1" kern="1200" dirty="0">
            <a:solidFill>
              <a:schemeClr val="bg1"/>
            </a:solidFill>
          </a:endParaRPr>
        </a:p>
      </dsp:txBody>
      <dsp:txXfrm>
        <a:off x="3629203" y="2094983"/>
        <a:ext cx="4802483" cy="1282641"/>
      </dsp:txXfrm>
    </dsp:sp>
    <dsp:sp modelId="{1D98186A-0493-4951-A04C-E8DAAF548E06}">
      <dsp:nvSpPr>
        <dsp:cNvPr id="0" name=""/>
        <dsp:cNvSpPr/>
      </dsp:nvSpPr>
      <dsp:spPr>
        <a:xfrm>
          <a:off x="0" y="1881209"/>
          <a:ext cx="3629203" cy="1710189"/>
        </a:xfrm>
        <a:prstGeom prst="roundRect">
          <a:avLst/>
        </a:prstGeom>
        <a:solidFill>
          <a:schemeClr val="accent6">
            <a:lumMod val="7500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smtClean="0"/>
            <a:t>Областные льготники</a:t>
          </a:r>
          <a:endParaRPr lang="ru-RU" sz="4000" kern="1200" dirty="0"/>
        </a:p>
      </dsp:txBody>
      <dsp:txXfrm>
        <a:off x="83485" y="1964694"/>
        <a:ext cx="3462233" cy="1543219"/>
      </dsp:txXfrm>
    </dsp:sp>
    <dsp:sp modelId="{B4134B9F-2292-40E2-B8B5-B41D06E589BF}">
      <dsp:nvSpPr>
        <dsp:cNvPr id="0" name=""/>
        <dsp:cNvSpPr/>
      </dsp:nvSpPr>
      <dsp:spPr>
        <a:xfrm>
          <a:off x="3629203" y="3762418"/>
          <a:ext cx="5443804" cy="1710189"/>
        </a:xfrm>
        <a:prstGeom prst="rightArrow">
          <a:avLst>
            <a:gd name="adj1" fmla="val 75000"/>
            <a:gd name="adj2" fmla="val 50000"/>
          </a:avLst>
        </a:prstGeom>
        <a:solidFill>
          <a:srgbClr val="99CC00">
            <a:alpha val="90000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t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4000" b="1" kern="1200" dirty="0">
            <a:solidFill>
              <a:schemeClr val="bg1"/>
            </a:solidFill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4000" b="1" kern="1200" dirty="0" smtClean="0">
              <a:solidFill>
                <a:schemeClr val="bg1"/>
              </a:solidFill>
            </a:rPr>
            <a:t>382 178 человек</a:t>
          </a:r>
          <a:endParaRPr lang="ru-RU" sz="4000" b="1" kern="1200" dirty="0">
            <a:solidFill>
              <a:schemeClr val="bg1"/>
            </a:solidFill>
          </a:endParaRPr>
        </a:p>
      </dsp:txBody>
      <dsp:txXfrm>
        <a:off x="3629203" y="3976192"/>
        <a:ext cx="4802483" cy="1282641"/>
      </dsp:txXfrm>
    </dsp:sp>
    <dsp:sp modelId="{C76F5875-952A-42D7-8ED4-9BEB3BE84C41}">
      <dsp:nvSpPr>
        <dsp:cNvPr id="0" name=""/>
        <dsp:cNvSpPr/>
      </dsp:nvSpPr>
      <dsp:spPr>
        <a:xfrm>
          <a:off x="0" y="3762418"/>
          <a:ext cx="3629203" cy="1710189"/>
        </a:xfrm>
        <a:prstGeom prst="roundRect">
          <a:avLst/>
        </a:prstGeom>
        <a:solidFill>
          <a:schemeClr val="accent6">
            <a:lumMod val="7500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Пенсионеры, не имеющие льготной категории</a:t>
          </a:r>
          <a:endParaRPr lang="ru-RU" sz="2800" kern="1200" dirty="0"/>
        </a:p>
      </dsp:txBody>
      <dsp:txXfrm>
        <a:off x="83485" y="3845903"/>
        <a:ext cx="3462233" cy="154321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392474-86B5-4578-BB80-16DF49E3DEA8}">
      <dsp:nvSpPr>
        <dsp:cNvPr id="0" name=""/>
        <dsp:cNvSpPr/>
      </dsp:nvSpPr>
      <dsp:spPr>
        <a:xfrm rot="5400000">
          <a:off x="-164164" y="168756"/>
          <a:ext cx="1094428" cy="766100"/>
        </a:xfrm>
        <a:prstGeom prst="chevron">
          <a:avLst/>
        </a:prstGeom>
        <a:solidFill>
          <a:schemeClr val="accent3">
            <a:lumMod val="75000"/>
          </a:schemeClr>
        </a:solidFill>
        <a:ln w="9525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35" tIns="635" rIns="635" bIns="635" numCol="1" spcCol="1270" anchor="ctr" anchorCtr="0">
          <a:noAutofit/>
        </a:bodyPr>
        <a:lstStyle/>
        <a:p>
          <a:pPr lvl="0" algn="ctr" defTabSz="44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" kern="1200" dirty="0" smtClean="0"/>
            <a:t>,</a:t>
          </a:r>
          <a:endParaRPr lang="ru-RU" sz="100" kern="1200" dirty="0"/>
        </a:p>
      </dsp:txBody>
      <dsp:txXfrm rot="-5400000">
        <a:off x="0" y="387642"/>
        <a:ext cx="766100" cy="328328"/>
      </dsp:txXfrm>
    </dsp:sp>
    <dsp:sp modelId="{14C4FBED-5273-4A2C-9EFA-52ED7A8F1696}">
      <dsp:nvSpPr>
        <dsp:cNvPr id="0" name=""/>
        <dsp:cNvSpPr/>
      </dsp:nvSpPr>
      <dsp:spPr>
        <a:xfrm rot="5400000">
          <a:off x="4579640" y="-3808948"/>
          <a:ext cx="711378" cy="8338459"/>
        </a:xfrm>
        <a:prstGeom prst="round2SameRect">
          <a:avLst/>
        </a:prstGeom>
        <a:solidFill>
          <a:srgbClr val="FF9900">
            <a:alpha val="89804"/>
          </a:srgbClr>
        </a:solidFill>
        <a:ln w="9525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b="1" kern="1200" dirty="0" smtClean="0"/>
            <a:t>Увеличение объема выпуска ЕСК</a:t>
          </a:r>
          <a:endParaRPr lang="ru-RU" sz="2800" b="1" kern="1200" dirty="0"/>
        </a:p>
      </dsp:txBody>
      <dsp:txXfrm rot="-5400000">
        <a:off x="766100" y="39319"/>
        <a:ext cx="8303732" cy="641924"/>
      </dsp:txXfrm>
    </dsp:sp>
    <dsp:sp modelId="{CF7A93EC-D4DA-49B6-8B59-AAB9C0356C62}">
      <dsp:nvSpPr>
        <dsp:cNvPr id="0" name=""/>
        <dsp:cNvSpPr/>
      </dsp:nvSpPr>
      <dsp:spPr>
        <a:xfrm rot="5400000">
          <a:off x="-164164" y="1146250"/>
          <a:ext cx="1094428" cy="766100"/>
        </a:xfrm>
        <a:prstGeom prst="chevron">
          <a:avLst/>
        </a:prstGeom>
        <a:solidFill>
          <a:schemeClr val="accent3">
            <a:lumMod val="75000"/>
          </a:schemeClr>
        </a:solidFill>
        <a:ln w="9525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35" tIns="635" rIns="635" bIns="635" numCol="1" spcCol="1270" anchor="ctr" anchorCtr="0">
          <a:noAutofit/>
        </a:bodyPr>
        <a:lstStyle/>
        <a:p>
          <a:pPr lvl="0" algn="ctr" defTabSz="6223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" kern="1200" dirty="0" smtClean="0"/>
            <a:t>,</a:t>
          </a:r>
          <a:endParaRPr lang="ru-RU" sz="140" kern="1200" dirty="0"/>
        </a:p>
      </dsp:txBody>
      <dsp:txXfrm rot="-5400000">
        <a:off x="0" y="1365136"/>
        <a:ext cx="766100" cy="328328"/>
      </dsp:txXfrm>
    </dsp:sp>
    <dsp:sp modelId="{8AD2B81A-B360-4B6D-A88F-466CF4AE2D0B}">
      <dsp:nvSpPr>
        <dsp:cNvPr id="0" name=""/>
        <dsp:cNvSpPr/>
      </dsp:nvSpPr>
      <dsp:spPr>
        <a:xfrm rot="5400000">
          <a:off x="4579640" y="-2831454"/>
          <a:ext cx="711378" cy="8338459"/>
        </a:xfrm>
        <a:prstGeom prst="round2SameRect">
          <a:avLst/>
        </a:prstGeom>
        <a:solidFill>
          <a:srgbClr val="FF9900">
            <a:alpha val="90000"/>
          </a:srgbClr>
        </a:solidFill>
        <a:ln w="9525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b="1" kern="1200" dirty="0" smtClean="0"/>
            <a:t>Взаимодействие банков с ТУСП по выдаче ЕСК</a:t>
          </a:r>
          <a:endParaRPr lang="ru-RU" sz="2800" b="1" kern="1200" dirty="0"/>
        </a:p>
      </dsp:txBody>
      <dsp:txXfrm rot="-5400000">
        <a:off x="766100" y="1016813"/>
        <a:ext cx="8303732" cy="641924"/>
      </dsp:txXfrm>
    </dsp:sp>
    <dsp:sp modelId="{DE4FB696-269E-41A1-89FC-2C7537B0AF92}">
      <dsp:nvSpPr>
        <dsp:cNvPr id="0" name=""/>
        <dsp:cNvSpPr/>
      </dsp:nvSpPr>
      <dsp:spPr>
        <a:xfrm rot="5400000">
          <a:off x="-144973" y="2139657"/>
          <a:ext cx="1094428" cy="766100"/>
        </a:xfrm>
        <a:prstGeom prst="chevron">
          <a:avLst/>
        </a:prstGeom>
        <a:solidFill>
          <a:schemeClr val="accent3">
            <a:lumMod val="75000"/>
          </a:schemeClr>
        </a:solidFill>
        <a:ln w="9525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35" tIns="635" rIns="635" bIns="635" numCol="1" spcCol="1270" anchor="ctr" anchorCtr="0">
          <a:noAutofit/>
        </a:bodyPr>
        <a:lstStyle/>
        <a:p>
          <a:pPr lvl="0" algn="ctr" defTabSz="44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" kern="1200" dirty="0" smtClean="0"/>
            <a:t>,</a:t>
          </a:r>
          <a:endParaRPr lang="ru-RU" sz="100" kern="1200" dirty="0"/>
        </a:p>
      </dsp:txBody>
      <dsp:txXfrm rot="-5400000">
        <a:off x="19191" y="2358543"/>
        <a:ext cx="766100" cy="328328"/>
      </dsp:txXfrm>
    </dsp:sp>
    <dsp:sp modelId="{EA65FB25-4B57-4721-9F0F-B2C3EA41538D}">
      <dsp:nvSpPr>
        <dsp:cNvPr id="0" name=""/>
        <dsp:cNvSpPr/>
      </dsp:nvSpPr>
      <dsp:spPr>
        <a:xfrm rot="5400000">
          <a:off x="4579640" y="-1853960"/>
          <a:ext cx="711378" cy="8338459"/>
        </a:xfrm>
        <a:prstGeom prst="round2SameRect">
          <a:avLst/>
        </a:prstGeom>
        <a:solidFill>
          <a:srgbClr val="FF9900">
            <a:alpha val="90000"/>
          </a:srgbClr>
        </a:solidFill>
        <a:ln w="9525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b="1" kern="1200" dirty="0" smtClean="0"/>
            <a:t>Возможность реестрового выпуска карт ЕСК</a:t>
          </a:r>
          <a:endParaRPr lang="ru-RU" sz="2800" b="1" kern="1200" dirty="0"/>
        </a:p>
      </dsp:txBody>
      <dsp:txXfrm rot="-5400000">
        <a:off x="766100" y="1994307"/>
        <a:ext cx="8303732" cy="641924"/>
      </dsp:txXfrm>
    </dsp:sp>
    <dsp:sp modelId="{2B06754A-FD60-439A-A533-073DB43631E0}">
      <dsp:nvSpPr>
        <dsp:cNvPr id="0" name=""/>
        <dsp:cNvSpPr/>
      </dsp:nvSpPr>
      <dsp:spPr>
        <a:xfrm rot="5400000">
          <a:off x="-164164" y="3101238"/>
          <a:ext cx="1094428" cy="766100"/>
        </a:xfrm>
        <a:prstGeom prst="chevron">
          <a:avLst/>
        </a:prstGeom>
        <a:solidFill>
          <a:schemeClr val="accent3">
            <a:lumMod val="75000"/>
          </a:schemeClr>
        </a:solidFill>
        <a:ln w="9525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 rot="-5400000">
        <a:off x="0" y="3320124"/>
        <a:ext cx="766100" cy="328328"/>
      </dsp:txXfrm>
    </dsp:sp>
    <dsp:sp modelId="{9BF4705B-BEF1-4629-9BDF-33EF46534782}">
      <dsp:nvSpPr>
        <dsp:cNvPr id="0" name=""/>
        <dsp:cNvSpPr/>
      </dsp:nvSpPr>
      <dsp:spPr>
        <a:xfrm rot="5400000">
          <a:off x="4579640" y="-876466"/>
          <a:ext cx="711378" cy="8338459"/>
        </a:xfrm>
        <a:prstGeom prst="round2SameRect">
          <a:avLst/>
        </a:prstGeom>
        <a:solidFill>
          <a:srgbClr val="FF9900">
            <a:alpha val="90000"/>
          </a:srgbClr>
        </a:solidFill>
        <a:ln w="9525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b="1" kern="1200" dirty="0" smtClean="0"/>
            <a:t>Возможность выдачи ЕСК через ТУСП</a:t>
          </a:r>
          <a:endParaRPr lang="ru-RU" sz="2800" b="1" kern="1200" dirty="0"/>
        </a:p>
      </dsp:txBody>
      <dsp:txXfrm rot="-5400000">
        <a:off x="766100" y="2971801"/>
        <a:ext cx="8303732" cy="641924"/>
      </dsp:txXfrm>
    </dsp:sp>
    <dsp:sp modelId="{650C71AA-CBA2-4A6D-86CB-FC1760106602}">
      <dsp:nvSpPr>
        <dsp:cNvPr id="0" name=""/>
        <dsp:cNvSpPr/>
      </dsp:nvSpPr>
      <dsp:spPr>
        <a:xfrm rot="5400000">
          <a:off x="-164164" y="4078732"/>
          <a:ext cx="1094428" cy="766100"/>
        </a:xfrm>
        <a:prstGeom prst="chevron">
          <a:avLst/>
        </a:prstGeom>
        <a:solidFill>
          <a:schemeClr val="accent3">
            <a:lumMod val="75000"/>
          </a:schemeClr>
        </a:solidFill>
        <a:ln w="9525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 rot="-5400000">
        <a:off x="0" y="4297618"/>
        <a:ext cx="766100" cy="328328"/>
      </dsp:txXfrm>
    </dsp:sp>
    <dsp:sp modelId="{8F305FD6-C592-4E9C-AF40-62D2B0806130}">
      <dsp:nvSpPr>
        <dsp:cNvPr id="0" name=""/>
        <dsp:cNvSpPr/>
      </dsp:nvSpPr>
      <dsp:spPr>
        <a:xfrm rot="5400000">
          <a:off x="4579640" y="101027"/>
          <a:ext cx="711378" cy="8338459"/>
        </a:xfrm>
        <a:prstGeom prst="round2SameRect">
          <a:avLst/>
        </a:prstGeom>
        <a:solidFill>
          <a:srgbClr val="FF9900">
            <a:alpha val="89804"/>
          </a:srgbClr>
        </a:solidFill>
        <a:ln w="9525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b="1" kern="1200" dirty="0" smtClean="0"/>
            <a:t>Организация выездов в территории, в которых отсутствуют отделения банка</a:t>
          </a:r>
          <a:endParaRPr lang="ru-RU" sz="2800" b="1" kern="1200" dirty="0"/>
        </a:p>
      </dsp:txBody>
      <dsp:txXfrm rot="-5400000">
        <a:off x="766100" y="3949295"/>
        <a:ext cx="8303732" cy="64192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DAA3B9-A49D-42DC-8957-17A643779E5F}">
      <dsp:nvSpPr>
        <dsp:cNvPr id="0" name=""/>
        <dsp:cNvSpPr/>
      </dsp:nvSpPr>
      <dsp:spPr>
        <a:xfrm rot="10800000">
          <a:off x="2046928" y="1267"/>
          <a:ext cx="6632116" cy="1505729"/>
        </a:xfrm>
        <a:prstGeom prst="homePlate">
          <a:avLst/>
        </a:prstGeom>
        <a:solidFill>
          <a:srgbClr val="92D050"/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3985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</a:rPr>
            <a:t>Размещение информации о предоставлении мер социальной поддержки по проезду с помощью ЕСК на официальном сайте ТУСП </a:t>
          </a:r>
          <a:endParaRPr lang="ru-RU" sz="2400" b="1" kern="1200" dirty="0">
            <a:solidFill>
              <a:schemeClr val="tx1"/>
            </a:solidFill>
          </a:endParaRPr>
        </a:p>
      </dsp:txBody>
      <dsp:txXfrm rot="10800000">
        <a:off x="2423360" y="1267"/>
        <a:ext cx="6255684" cy="1505729"/>
      </dsp:txXfrm>
    </dsp:sp>
    <dsp:sp modelId="{680A0A32-E763-4017-8CD3-404625B6F23C}">
      <dsp:nvSpPr>
        <dsp:cNvPr id="0" name=""/>
        <dsp:cNvSpPr/>
      </dsp:nvSpPr>
      <dsp:spPr>
        <a:xfrm>
          <a:off x="1294063" y="1267"/>
          <a:ext cx="1505729" cy="1505729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68D0996-28C2-4AB5-8D01-C57B2AE51DAD}">
      <dsp:nvSpPr>
        <dsp:cNvPr id="0" name=""/>
        <dsp:cNvSpPr/>
      </dsp:nvSpPr>
      <dsp:spPr>
        <a:xfrm rot="10800000">
          <a:off x="2046928" y="1956468"/>
          <a:ext cx="6632116" cy="1505729"/>
        </a:xfrm>
        <a:prstGeom prst="homePlate">
          <a:avLst/>
        </a:prstGeom>
        <a:solidFill>
          <a:srgbClr val="92D050"/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3985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</a:rPr>
            <a:t>Размещение</a:t>
          </a:r>
          <a:r>
            <a:rPr lang="ru-RU" sz="2400" b="1" kern="1200" baseline="0" dirty="0" smtClean="0">
              <a:solidFill>
                <a:schemeClr val="tx1"/>
              </a:solidFill>
            </a:rPr>
            <a:t> информации в СМИ, осуществляющих деятельность на территории МО</a:t>
          </a:r>
          <a:endParaRPr lang="ru-RU" sz="2400" b="1" kern="1200" dirty="0">
            <a:solidFill>
              <a:schemeClr val="tx1"/>
            </a:solidFill>
          </a:endParaRPr>
        </a:p>
      </dsp:txBody>
      <dsp:txXfrm rot="10800000">
        <a:off x="2423360" y="1956468"/>
        <a:ext cx="6255684" cy="1505729"/>
      </dsp:txXfrm>
    </dsp:sp>
    <dsp:sp modelId="{BED16934-12A6-4ECC-89E1-45F420DB41E3}">
      <dsp:nvSpPr>
        <dsp:cNvPr id="0" name=""/>
        <dsp:cNvSpPr/>
      </dsp:nvSpPr>
      <dsp:spPr>
        <a:xfrm>
          <a:off x="1294063" y="1956468"/>
          <a:ext cx="1505729" cy="1505729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35C613A-0FD8-4F1F-8E3D-8288BBF284FB}">
      <dsp:nvSpPr>
        <dsp:cNvPr id="0" name=""/>
        <dsp:cNvSpPr/>
      </dsp:nvSpPr>
      <dsp:spPr>
        <a:xfrm rot="10800000">
          <a:off x="2011512" y="3888436"/>
          <a:ext cx="6632116" cy="1505729"/>
        </a:xfrm>
        <a:prstGeom prst="homePlate">
          <a:avLst/>
        </a:prstGeom>
        <a:solidFill>
          <a:srgbClr val="92D050"/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3985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</a:rPr>
            <a:t>Распространение</a:t>
          </a:r>
          <a:r>
            <a:rPr lang="ru-RU" sz="2400" b="1" kern="1200" baseline="0" dirty="0" smtClean="0">
              <a:solidFill>
                <a:schemeClr val="tx1"/>
              </a:solidFill>
            </a:rPr>
            <a:t> информационных буклетов</a:t>
          </a:r>
          <a:endParaRPr lang="ru-RU" sz="2400" b="1" kern="1200" dirty="0">
            <a:solidFill>
              <a:schemeClr val="tx1"/>
            </a:solidFill>
          </a:endParaRPr>
        </a:p>
      </dsp:txBody>
      <dsp:txXfrm rot="10800000">
        <a:off x="2387944" y="3888436"/>
        <a:ext cx="6255684" cy="1505729"/>
      </dsp:txXfrm>
    </dsp:sp>
    <dsp:sp modelId="{4CF0C8FD-50C9-4C30-A410-18E21BF60916}">
      <dsp:nvSpPr>
        <dsp:cNvPr id="0" name=""/>
        <dsp:cNvSpPr/>
      </dsp:nvSpPr>
      <dsp:spPr>
        <a:xfrm>
          <a:off x="1294063" y="3911670"/>
          <a:ext cx="1505729" cy="1505729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DAA3B9-A49D-42DC-8957-17A643779E5F}">
      <dsp:nvSpPr>
        <dsp:cNvPr id="0" name=""/>
        <dsp:cNvSpPr/>
      </dsp:nvSpPr>
      <dsp:spPr>
        <a:xfrm rot="10800000">
          <a:off x="2046928" y="1267"/>
          <a:ext cx="6632116" cy="1505729"/>
        </a:xfrm>
        <a:prstGeom prst="homePlate">
          <a:avLst/>
        </a:prstGeom>
        <a:solidFill>
          <a:srgbClr val="00B0F0"/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3985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</a:rPr>
            <a:t>Организация и проведение встреч с представителями общественных организаций </a:t>
          </a:r>
          <a:endParaRPr lang="ru-RU" sz="2400" b="1" kern="1200" dirty="0">
            <a:solidFill>
              <a:schemeClr val="tx1"/>
            </a:solidFill>
          </a:endParaRPr>
        </a:p>
      </dsp:txBody>
      <dsp:txXfrm rot="10800000">
        <a:off x="2423360" y="1267"/>
        <a:ext cx="6255684" cy="1505729"/>
      </dsp:txXfrm>
    </dsp:sp>
    <dsp:sp modelId="{680A0A32-E763-4017-8CD3-404625B6F23C}">
      <dsp:nvSpPr>
        <dsp:cNvPr id="0" name=""/>
        <dsp:cNvSpPr/>
      </dsp:nvSpPr>
      <dsp:spPr>
        <a:xfrm>
          <a:off x="1294063" y="1267"/>
          <a:ext cx="1505729" cy="1505729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68D0996-28C2-4AB5-8D01-C57B2AE51DAD}">
      <dsp:nvSpPr>
        <dsp:cNvPr id="0" name=""/>
        <dsp:cNvSpPr/>
      </dsp:nvSpPr>
      <dsp:spPr>
        <a:xfrm rot="10800000">
          <a:off x="2046928" y="1956468"/>
          <a:ext cx="6632116" cy="1505729"/>
        </a:xfrm>
        <a:prstGeom prst="homePlate">
          <a:avLst/>
        </a:prstGeom>
        <a:solidFill>
          <a:srgbClr val="00B0F0"/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3985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</a:rPr>
            <a:t>Проведение встреч с населением муниципальных образований</a:t>
          </a:r>
          <a:endParaRPr lang="ru-RU" sz="2400" b="1" kern="1200" dirty="0">
            <a:solidFill>
              <a:schemeClr val="tx1"/>
            </a:solidFill>
          </a:endParaRPr>
        </a:p>
      </dsp:txBody>
      <dsp:txXfrm rot="10800000">
        <a:off x="2423360" y="1956468"/>
        <a:ext cx="6255684" cy="1505729"/>
      </dsp:txXfrm>
    </dsp:sp>
    <dsp:sp modelId="{BED16934-12A6-4ECC-89E1-45F420DB41E3}">
      <dsp:nvSpPr>
        <dsp:cNvPr id="0" name=""/>
        <dsp:cNvSpPr/>
      </dsp:nvSpPr>
      <dsp:spPr>
        <a:xfrm>
          <a:off x="1294063" y="1956468"/>
          <a:ext cx="1505729" cy="1505729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35C613A-0FD8-4F1F-8E3D-8288BBF284FB}">
      <dsp:nvSpPr>
        <dsp:cNvPr id="0" name=""/>
        <dsp:cNvSpPr/>
      </dsp:nvSpPr>
      <dsp:spPr>
        <a:xfrm rot="10800000">
          <a:off x="2046928" y="3911670"/>
          <a:ext cx="6632116" cy="1505729"/>
        </a:xfrm>
        <a:prstGeom prst="homePlate">
          <a:avLst/>
        </a:prstGeom>
        <a:solidFill>
          <a:srgbClr val="00B0F0"/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3985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</a:rPr>
            <a:t>Размещение информации на информационных стендах в ТУСП </a:t>
          </a:r>
          <a:endParaRPr lang="ru-RU" sz="2400" b="1" kern="1200" dirty="0">
            <a:solidFill>
              <a:schemeClr val="tx1"/>
            </a:solidFill>
          </a:endParaRPr>
        </a:p>
      </dsp:txBody>
      <dsp:txXfrm rot="10800000">
        <a:off x="2423360" y="3911670"/>
        <a:ext cx="6255684" cy="1505729"/>
      </dsp:txXfrm>
    </dsp:sp>
    <dsp:sp modelId="{4CF0C8FD-50C9-4C30-A410-18E21BF60916}">
      <dsp:nvSpPr>
        <dsp:cNvPr id="0" name=""/>
        <dsp:cNvSpPr/>
      </dsp:nvSpPr>
      <dsp:spPr>
        <a:xfrm>
          <a:off x="1294063" y="3911670"/>
          <a:ext cx="1505729" cy="1505729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DAA3B9-A49D-42DC-8957-17A643779E5F}">
      <dsp:nvSpPr>
        <dsp:cNvPr id="0" name=""/>
        <dsp:cNvSpPr/>
      </dsp:nvSpPr>
      <dsp:spPr>
        <a:xfrm rot="10800000">
          <a:off x="2046928" y="1267"/>
          <a:ext cx="6632116" cy="1505729"/>
        </a:xfrm>
        <a:prstGeom prst="homePlate">
          <a:avLst/>
        </a:prstGeom>
        <a:solidFill>
          <a:srgbClr val="FF9900"/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3985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</a:rPr>
            <a:t>Ведение учета граждан, получивших ЕСК, формирование отчетной информации (по форме) ежемесячно</a:t>
          </a:r>
          <a:endParaRPr lang="ru-RU" sz="2400" b="1" kern="1200" dirty="0">
            <a:solidFill>
              <a:schemeClr val="tx1"/>
            </a:solidFill>
          </a:endParaRPr>
        </a:p>
      </dsp:txBody>
      <dsp:txXfrm rot="10800000">
        <a:off x="2423360" y="1267"/>
        <a:ext cx="6255684" cy="1505729"/>
      </dsp:txXfrm>
    </dsp:sp>
    <dsp:sp modelId="{680A0A32-E763-4017-8CD3-404625B6F23C}">
      <dsp:nvSpPr>
        <dsp:cNvPr id="0" name=""/>
        <dsp:cNvSpPr/>
      </dsp:nvSpPr>
      <dsp:spPr>
        <a:xfrm>
          <a:off x="1294063" y="1267"/>
          <a:ext cx="1505729" cy="1505729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68D0996-28C2-4AB5-8D01-C57B2AE51DAD}">
      <dsp:nvSpPr>
        <dsp:cNvPr id="0" name=""/>
        <dsp:cNvSpPr/>
      </dsp:nvSpPr>
      <dsp:spPr>
        <a:xfrm rot="10800000">
          <a:off x="2046928" y="1956468"/>
          <a:ext cx="6632116" cy="1505729"/>
        </a:xfrm>
        <a:prstGeom prst="homePlate">
          <a:avLst/>
        </a:prstGeom>
        <a:solidFill>
          <a:srgbClr val="FF9900"/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3985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</a:rPr>
            <a:t>Контроль информации, размещаемой в АС АСП (признаки учета в актуальном состоянии)</a:t>
          </a:r>
          <a:endParaRPr lang="ru-RU" sz="2400" b="1" kern="1200" dirty="0">
            <a:solidFill>
              <a:schemeClr val="tx1"/>
            </a:solidFill>
          </a:endParaRPr>
        </a:p>
      </dsp:txBody>
      <dsp:txXfrm rot="10800000">
        <a:off x="2423360" y="1956468"/>
        <a:ext cx="6255684" cy="1505729"/>
      </dsp:txXfrm>
    </dsp:sp>
    <dsp:sp modelId="{BED16934-12A6-4ECC-89E1-45F420DB41E3}">
      <dsp:nvSpPr>
        <dsp:cNvPr id="0" name=""/>
        <dsp:cNvSpPr/>
      </dsp:nvSpPr>
      <dsp:spPr>
        <a:xfrm>
          <a:off x="1294063" y="1956468"/>
          <a:ext cx="1505729" cy="1505729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35C613A-0FD8-4F1F-8E3D-8288BBF284FB}">
      <dsp:nvSpPr>
        <dsp:cNvPr id="0" name=""/>
        <dsp:cNvSpPr/>
      </dsp:nvSpPr>
      <dsp:spPr>
        <a:xfrm rot="10800000">
          <a:off x="2083537" y="3888436"/>
          <a:ext cx="6632116" cy="1505729"/>
        </a:xfrm>
        <a:prstGeom prst="homePlate">
          <a:avLst/>
        </a:prstGeom>
        <a:solidFill>
          <a:srgbClr val="FF9900"/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3985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</a:rPr>
            <a:t>Взаимодействие ТУСП с банками по выдаче ЕСК</a:t>
          </a:r>
          <a:endParaRPr lang="ru-RU" sz="2400" b="1" kern="1200" dirty="0">
            <a:solidFill>
              <a:schemeClr val="tx1"/>
            </a:solidFill>
          </a:endParaRPr>
        </a:p>
      </dsp:txBody>
      <dsp:txXfrm rot="10800000">
        <a:off x="2459969" y="3888436"/>
        <a:ext cx="6255684" cy="1505729"/>
      </dsp:txXfrm>
    </dsp:sp>
    <dsp:sp modelId="{4CF0C8FD-50C9-4C30-A410-18E21BF60916}">
      <dsp:nvSpPr>
        <dsp:cNvPr id="0" name=""/>
        <dsp:cNvSpPr/>
      </dsp:nvSpPr>
      <dsp:spPr>
        <a:xfrm>
          <a:off x="1294063" y="3911670"/>
          <a:ext cx="1505729" cy="1505729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0CD100-4ADB-4337-A044-0F8BE8530D84}" type="datetimeFigureOut">
              <a:rPr lang="ru-RU" smtClean="0"/>
              <a:t>16.12.2022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E99D19-2511-4E93-A282-E6D624236C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80479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99D19-2511-4E93-A282-E6D624236CAD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83550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99D19-2511-4E93-A282-E6D624236CAD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40014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99D19-2511-4E93-A282-E6D624236CAD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14279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99D19-2511-4E93-A282-E6D624236CAD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41752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99D19-2511-4E93-A282-E6D624236CAD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26642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99D19-2511-4E93-A282-E6D624236CAD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79909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99D19-2511-4E93-A282-E6D624236CAD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37969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99D19-2511-4E93-A282-E6D624236CAD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53689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99D19-2511-4E93-A282-E6D624236CAD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145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E99D19-2511-4E93-A282-E6D624236CAD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580274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E99D19-2511-4E93-A282-E6D624236CAD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980289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E99D19-2511-4E93-A282-E6D624236CAD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2396308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E99D19-2511-4E93-A282-E6D624236CAD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263930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E99D19-2511-4E93-A282-E6D624236CAD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774206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E99D19-2511-4E93-A282-E6D624236CAD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3513519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E99D19-2511-4E93-A282-E6D624236CAD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7422011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E99D19-2511-4E93-A282-E6D624236CAD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5428945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E99D19-2511-4E93-A282-E6D624236CAD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008232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E99D19-2511-4E93-A282-E6D624236CAD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14175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31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8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7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6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4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16.12.2022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16.12.2022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5"/>
            <a:ext cx="103632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891" indent="0"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2pPr>
            <a:lvl3pPr marL="68578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674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4pPr>
            <a:lvl5pPr marL="1371566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5pPr>
            <a:lvl6pPr marL="1714457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6pPr>
            <a:lvl7pPr marL="2057349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7pPr>
            <a:lvl8pPr marL="2400240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8pPr>
            <a:lvl9pPr marL="2743131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16.12.2022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1"/>
            </a:lvl4pPr>
            <a:lvl5pPr>
              <a:defRPr sz="1351"/>
            </a:lvl5pPr>
            <a:lvl6pPr>
              <a:defRPr sz="1351"/>
            </a:lvl6pPr>
            <a:lvl7pPr>
              <a:defRPr sz="1351"/>
            </a:lvl7pPr>
            <a:lvl8pPr>
              <a:defRPr sz="1351"/>
            </a:lvl8pPr>
            <a:lvl9pPr>
              <a:defRPr sz="1351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1"/>
            </a:lvl4pPr>
            <a:lvl5pPr>
              <a:defRPr sz="1351"/>
            </a:lvl5pPr>
            <a:lvl6pPr>
              <a:defRPr sz="1351"/>
            </a:lvl6pPr>
            <a:lvl7pPr>
              <a:defRPr sz="1351"/>
            </a:lvl7pPr>
            <a:lvl8pPr>
              <a:defRPr sz="1351"/>
            </a:lvl8pPr>
            <a:lvl9pPr>
              <a:defRPr sz="1351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16.12.2022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4"/>
            <a:ext cx="5386917" cy="63976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1" indent="0">
              <a:buNone/>
              <a:defRPr sz="1500" b="1"/>
            </a:lvl2pPr>
            <a:lvl3pPr marL="685783" indent="0">
              <a:buNone/>
              <a:defRPr sz="1351" b="1"/>
            </a:lvl3pPr>
            <a:lvl4pPr marL="1028674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9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1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1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74" y="1535114"/>
            <a:ext cx="5389033" cy="63976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1" indent="0">
              <a:buNone/>
              <a:defRPr sz="1500" b="1"/>
            </a:lvl2pPr>
            <a:lvl3pPr marL="685783" indent="0">
              <a:buNone/>
              <a:defRPr sz="1351" b="1"/>
            </a:lvl3pPr>
            <a:lvl4pPr marL="1028674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9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1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74" y="2174875"/>
            <a:ext cx="5389033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1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16.12.2022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16.12.2022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16.12.2022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7" y="273050"/>
            <a:ext cx="4011084" cy="1162051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5"/>
            <a:ext cx="6815667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7" y="1435104"/>
            <a:ext cx="4011084" cy="4691063"/>
          </a:xfrm>
        </p:spPr>
        <p:txBody>
          <a:bodyPr/>
          <a:lstStyle>
            <a:lvl1pPr marL="0" indent="0">
              <a:buNone/>
              <a:defRPr sz="1051"/>
            </a:lvl1pPr>
            <a:lvl2pPr marL="342891" indent="0">
              <a:buNone/>
              <a:defRPr sz="900"/>
            </a:lvl2pPr>
            <a:lvl3pPr marL="685783" indent="0">
              <a:buNone/>
              <a:defRPr sz="751"/>
            </a:lvl3pPr>
            <a:lvl4pPr marL="1028674" indent="0">
              <a:buNone/>
              <a:defRPr sz="675"/>
            </a:lvl4pPr>
            <a:lvl5pPr marL="1371566" indent="0">
              <a:buNone/>
              <a:defRPr sz="675"/>
            </a:lvl5pPr>
            <a:lvl6pPr marL="1714457" indent="0">
              <a:buNone/>
              <a:defRPr sz="675"/>
            </a:lvl6pPr>
            <a:lvl7pPr marL="2057349" indent="0">
              <a:buNone/>
              <a:defRPr sz="675"/>
            </a:lvl7pPr>
            <a:lvl8pPr marL="2400240" indent="0">
              <a:buNone/>
              <a:defRPr sz="675"/>
            </a:lvl8pPr>
            <a:lvl9pPr marL="2743131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16.12.2022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2"/>
            <a:ext cx="7315200" cy="566739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891" indent="0">
              <a:buNone/>
              <a:defRPr sz="2100"/>
            </a:lvl2pPr>
            <a:lvl3pPr marL="685783" indent="0">
              <a:buNone/>
              <a:defRPr sz="1800"/>
            </a:lvl3pPr>
            <a:lvl4pPr marL="1028674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9" indent="0">
              <a:buNone/>
              <a:defRPr sz="1500"/>
            </a:lvl7pPr>
            <a:lvl8pPr marL="2400240" indent="0">
              <a:buNone/>
              <a:defRPr sz="1500"/>
            </a:lvl8pPr>
            <a:lvl9pPr marL="2743131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40"/>
            <a:ext cx="7315200" cy="804863"/>
          </a:xfrm>
        </p:spPr>
        <p:txBody>
          <a:bodyPr/>
          <a:lstStyle>
            <a:lvl1pPr marL="0" indent="0">
              <a:buNone/>
              <a:defRPr sz="1051"/>
            </a:lvl1pPr>
            <a:lvl2pPr marL="342891" indent="0">
              <a:buNone/>
              <a:defRPr sz="900"/>
            </a:lvl2pPr>
            <a:lvl3pPr marL="685783" indent="0">
              <a:buNone/>
              <a:defRPr sz="751"/>
            </a:lvl3pPr>
            <a:lvl4pPr marL="1028674" indent="0">
              <a:buNone/>
              <a:defRPr sz="675"/>
            </a:lvl4pPr>
            <a:lvl5pPr marL="1371566" indent="0">
              <a:buNone/>
              <a:defRPr sz="675"/>
            </a:lvl5pPr>
            <a:lvl6pPr marL="1714457" indent="0">
              <a:buNone/>
              <a:defRPr sz="675"/>
            </a:lvl6pPr>
            <a:lvl7pPr marL="2057349" indent="0">
              <a:buNone/>
              <a:defRPr sz="675"/>
            </a:lvl7pPr>
            <a:lvl8pPr marL="2400240" indent="0">
              <a:buNone/>
              <a:defRPr sz="675"/>
            </a:lvl8pPr>
            <a:lvl9pPr marL="2743131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16.12.2022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16.12.2022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16.12.2022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31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8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7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6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4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wip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5"/>
            <a:ext cx="103632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891" indent="0"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2pPr>
            <a:lvl3pPr marL="68578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674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4pPr>
            <a:lvl5pPr marL="1371566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5pPr>
            <a:lvl6pPr marL="1714457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6pPr>
            <a:lvl7pPr marL="2057349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7pPr>
            <a:lvl8pPr marL="2400240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8pPr>
            <a:lvl9pPr marL="2743131" indent="0"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wip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1"/>
            </a:lvl4pPr>
            <a:lvl5pPr>
              <a:defRPr sz="1351"/>
            </a:lvl5pPr>
            <a:lvl6pPr>
              <a:defRPr sz="1351"/>
            </a:lvl6pPr>
            <a:lvl7pPr>
              <a:defRPr sz="1351"/>
            </a:lvl7pPr>
            <a:lvl8pPr>
              <a:defRPr sz="1351"/>
            </a:lvl8pPr>
            <a:lvl9pPr>
              <a:defRPr sz="1351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1"/>
            </a:lvl4pPr>
            <a:lvl5pPr>
              <a:defRPr sz="1351"/>
            </a:lvl5pPr>
            <a:lvl6pPr>
              <a:defRPr sz="1351"/>
            </a:lvl6pPr>
            <a:lvl7pPr>
              <a:defRPr sz="1351"/>
            </a:lvl7pPr>
            <a:lvl8pPr>
              <a:defRPr sz="1351"/>
            </a:lvl8pPr>
            <a:lvl9pPr>
              <a:defRPr sz="1351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wip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4"/>
            <a:ext cx="5386917" cy="63976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1" indent="0">
              <a:buNone/>
              <a:defRPr sz="1500" b="1"/>
            </a:lvl2pPr>
            <a:lvl3pPr marL="685783" indent="0">
              <a:buNone/>
              <a:defRPr sz="1351" b="1"/>
            </a:lvl3pPr>
            <a:lvl4pPr marL="1028674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9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1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1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74" y="1535114"/>
            <a:ext cx="5389033" cy="63976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1" indent="0">
              <a:buNone/>
              <a:defRPr sz="1500" b="1"/>
            </a:lvl2pPr>
            <a:lvl3pPr marL="685783" indent="0">
              <a:buNone/>
              <a:defRPr sz="1351" b="1"/>
            </a:lvl3pPr>
            <a:lvl4pPr marL="1028674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9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1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74" y="2174875"/>
            <a:ext cx="5389033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1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wip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wip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wip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7" y="273050"/>
            <a:ext cx="4011084" cy="1162051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5"/>
            <a:ext cx="6815667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7" y="1435104"/>
            <a:ext cx="4011084" cy="4691063"/>
          </a:xfrm>
        </p:spPr>
        <p:txBody>
          <a:bodyPr/>
          <a:lstStyle>
            <a:lvl1pPr marL="0" indent="0">
              <a:buNone/>
              <a:defRPr sz="1051"/>
            </a:lvl1pPr>
            <a:lvl2pPr marL="342891" indent="0">
              <a:buNone/>
              <a:defRPr sz="900"/>
            </a:lvl2pPr>
            <a:lvl3pPr marL="685783" indent="0">
              <a:buNone/>
              <a:defRPr sz="751"/>
            </a:lvl3pPr>
            <a:lvl4pPr marL="1028674" indent="0">
              <a:buNone/>
              <a:defRPr sz="675"/>
            </a:lvl4pPr>
            <a:lvl5pPr marL="1371566" indent="0">
              <a:buNone/>
              <a:defRPr sz="675"/>
            </a:lvl5pPr>
            <a:lvl6pPr marL="1714457" indent="0">
              <a:buNone/>
              <a:defRPr sz="675"/>
            </a:lvl6pPr>
            <a:lvl7pPr marL="2057349" indent="0">
              <a:buNone/>
              <a:defRPr sz="675"/>
            </a:lvl7pPr>
            <a:lvl8pPr marL="2400240" indent="0">
              <a:buNone/>
              <a:defRPr sz="675"/>
            </a:lvl8pPr>
            <a:lvl9pPr marL="2743131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wip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2"/>
            <a:ext cx="7315200" cy="566739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891" indent="0">
              <a:buNone/>
              <a:defRPr sz="2100"/>
            </a:lvl2pPr>
            <a:lvl3pPr marL="685783" indent="0">
              <a:buNone/>
              <a:defRPr sz="1800"/>
            </a:lvl3pPr>
            <a:lvl4pPr marL="1028674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9" indent="0">
              <a:buNone/>
              <a:defRPr sz="1500"/>
            </a:lvl7pPr>
            <a:lvl8pPr marL="2400240" indent="0">
              <a:buNone/>
              <a:defRPr sz="1500"/>
            </a:lvl8pPr>
            <a:lvl9pPr marL="2743131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40"/>
            <a:ext cx="7315200" cy="804863"/>
          </a:xfrm>
        </p:spPr>
        <p:txBody>
          <a:bodyPr/>
          <a:lstStyle>
            <a:lvl1pPr marL="0" indent="0">
              <a:buNone/>
              <a:defRPr sz="1051"/>
            </a:lvl1pPr>
            <a:lvl2pPr marL="342891" indent="0">
              <a:buNone/>
              <a:defRPr sz="900"/>
            </a:lvl2pPr>
            <a:lvl3pPr marL="685783" indent="0">
              <a:buNone/>
              <a:defRPr sz="751"/>
            </a:lvl3pPr>
            <a:lvl4pPr marL="1028674" indent="0">
              <a:buNone/>
              <a:defRPr sz="675"/>
            </a:lvl4pPr>
            <a:lvl5pPr marL="1371566" indent="0">
              <a:buNone/>
              <a:defRPr sz="675"/>
            </a:lvl5pPr>
            <a:lvl6pPr marL="1714457" indent="0">
              <a:buNone/>
              <a:defRPr sz="675"/>
            </a:lvl6pPr>
            <a:lvl7pPr marL="2057349" indent="0">
              <a:buNone/>
              <a:defRPr sz="675"/>
            </a:lvl7pPr>
            <a:lvl8pPr marL="2400240" indent="0">
              <a:buNone/>
              <a:defRPr sz="675"/>
            </a:lvl8pPr>
            <a:lvl9pPr marL="2743131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wip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wip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wip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42417" y="1988843"/>
            <a:ext cx="10363200" cy="1780108"/>
          </a:xfrm>
        </p:spPr>
        <p:txBody>
          <a:bodyPr anchor="b">
            <a:normAutofit/>
          </a:bodyPr>
          <a:lstStyle>
            <a:lvl1pPr>
              <a:defRPr sz="33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56817" y="3861048"/>
            <a:ext cx="85344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3428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7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6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4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2"/>
            <a:ext cx="12192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1">
                <a:solidFill>
                  <a:prstClr val="white"/>
                </a:solidFill>
              </a:endParaRPr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1">
                <a:solidFill>
                  <a:prstClr val="white"/>
                </a:solidFill>
              </a:endParaRPr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6"/>
            <a:ext cx="12188216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 dirty="0">
              <a:solidFill>
                <a:prstClr val="white"/>
              </a:solidFill>
            </a:endParaRPr>
          </a:p>
        </p:txBody>
      </p:sp>
      <p:grpSp>
        <p:nvGrpSpPr>
          <p:cNvPr id="5" name="Group 15"/>
          <p:cNvGrpSpPr>
            <a:grpSpLocks noChangeAspect="1"/>
          </p:cNvGrpSpPr>
          <p:nvPr userDrawn="1"/>
        </p:nvGrpSpPr>
        <p:grpSpPr bwMode="hidden">
          <a:xfrm>
            <a:off x="-483" y="189734"/>
            <a:ext cx="12188699" cy="718987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509585" y="-51100"/>
            <a:ext cx="9601067" cy="481671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751"/>
              </a:spcAft>
            </a:pPr>
            <a:r>
              <a:rPr lang="ru-RU" sz="825" kern="110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825" kern="1100" dirty="0">
              <a:ln w="10160">
                <a:noFill/>
                <a:prstDash val="solid"/>
              </a:ln>
              <a:solidFill>
                <a:srgbClr val="0070C0"/>
              </a:solidFill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693" y="-162388"/>
            <a:ext cx="1750289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62761" y="1772822"/>
            <a:ext cx="9877777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391477" y="764704"/>
            <a:ext cx="10204715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403" y="980728"/>
            <a:ext cx="109728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902207" y="1988840"/>
            <a:ext cx="5096256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1988840"/>
            <a:ext cx="5096256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3" name="Group 15"/>
          <p:cNvGrpSpPr>
            <a:grpSpLocks noChangeAspect="1"/>
          </p:cNvGrpSpPr>
          <p:nvPr userDrawn="1"/>
        </p:nvGrpSpPr>
        <p:grpSpPr bwMode="hidden">
          <a:xfrm>
            <a:off x="-483" y="173961"/>
            <a:ext cx="12188699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" y="-5694"/>
            <a:ext cx="71940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1340768"/>
            <a:ext cx="109728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208" y="2678118"/>
            <a:ext cx="5096256" cy="639763"/>
          </a:xfrm>
        </p:spPr>
        <p:txBody>
          <a:bodyPr anchor="ctr"/>
          <a:lstStyle>
            <a:lvl1pPr marL="0" indent="0" algn="ctr">
              <a:buNone/>
              <a:defRPr sz="1800" b="0">
                <a:solidFill>
                  <a:schemeClr val="tx2"/>
                </a:solidFill>
                <a:latin typeface="+mj-lt"/>
              </a:defRPr>
            </a:lvl1pPr>
            <a:lvl2pPr marL="342891" indent="0">
              <a:buNone/>
              <a:defRPr sz="1500" b="1"/>
            </a:lvl2pPr>
            <a:lvl3pPr marL="685783" indent="0">
              <a:buNone/>
              <a:defRPr sz="1351" b="1"/>
            </a:lvl3pPr>
            <a:lvl4pPr marL="1028674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9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1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3116" y="3429005"/>
            <a:ext cx="5093407" cy="2697163"/>
          </a:xfrm>
        </p:spPr>
        <p:txBody>
          <a:bodyPr/>
          <a:lstStyle>
            <a:lvl1pPr>
              <a:defRPr sz="1500"/>
            </a:lvl1pPr>
            <a:lvl2pPr>
              <a:defRPr sz="1351"/>
            </a:lvl2pPr>
            <a:lvl3pPr>
              <a:defRPr sz="1200"/>
            </a:lvl3pPr>
            <a:lvl4pPr>
              <a:defRPr sz="1051"/>
            </a:lvl4pPr>
            <a:lvl5pPr>
              <a:defRPr sz="1051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0" y="2678118"/>
            <a:ext cx="5096256" cy="639763"/>
          </a:xfrm>
        </p:spPr>
        <p:txBody>
          <a:bodyPr anchor="ctr"/>
          <a:lstStyle>
            <a:lvl1pPr marL="0" indent="0" algn="ctr">
              <a:buNone/>
              <a:defRPr sz="1800" b="0" i="0">
                <a:solidFill>
                  <a:schemeClr val="tx2"/>
                </a:solidFill>
                <a:latin typeface="+mj-lt"/>
              </a:defRPr>
            </a:lvl1pPr>
            <a:lvl2pPr marL="342891" indent="0">
              <a:buNone/>
              <a:defRPr sz="1500" b="1"/>
            </a:lvl2pPr>
            <a:lvl3pPr marL="685783" indent="0">
              <a:buNone/>
              <a:defRPr sz="1351" b="1"/>
            </a:lvl3pPr>
            <a:lvl4pPr marL="1028674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9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1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3429005"/>
            <a:ext cx="5096256" cy="2697163"/>
          </a:xfrm>
        </p:spPr>
        <p:txBody>
          <a:bodyPr/>
          <a:lstStyle>
            <a:lvl1pPr>
              <a:defRPr sz="1500"/>
            </a:lvl1pPr>
            <a:lvl2pPr>
              <a:defRPr sz="1351"/>
            </a:lvl2pPr>
            <a:lvl3pPr>
              <a:defRPr sz="1200"/>
            </a:lvl3pPr>
            <a:lvl4pPr>
              <a:defRPr sz="1051"/>
            </a:lvl4pPr>
            <a:lvl5pPr>
              <a:defRPr sz="1051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884896" y="6250169"/>
            <a:ext cx="504892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58194" y="6250169"/>
            <a:ext cx="5048921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5321452" y="6250169"/>
            <a:ext cx="1549101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403" y="2564904"/>
            <a:ext cx="109728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1" y="1340775"/>
            <a:ext cx="5486400" cy="1427833"/>
          </a:xfrm>
        </p:spPr>
        <p:txBody>
          <a:bodyPr anchor="b">
            <a:normAutofit/>
          </a:bodyPr>
          <a:lstStyle>
            <a:lvl1pPr algn="l">
              <a:defRPr sz="21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1" y="2785538"/>
            <a:ext cx="5486400" cy="3379771"/>
          </a:xfrm>
        </p:spPr>
        <p:txBody>
          <a:bodyPr>
            <a:normAutofit/>
          </a:bodyPr>
          <a:lstStyle>
            <a:lvl1pPr marL="0" indent="0">
              <a:buNone/>
              <a:defRPr sz="1351">
                <a:solidFill>
                  <a:srgbClr val="FFFFFF"/>
                </a:solidFill>
              </a:defRPr>
            </a:lvl1pPr>
            <a:lvl2pPr marL="342891" indent="0">
              <a:buNone/>
              <a:defRPr sz="900"/>
            </a:lvl2pPr>
            <a:lvl3pPr marL="685783" indent="0">
              <a:buNone/>
              <a:defRPr sz="751"/>
            </a:lvl3pPr>
            <a:lvl4pPr marL="1028674" indent="0">
              <a:buNone/>
              <a:defRPr sz="675"/>
            </a:lvl4pPr>
            <a:lvl5pPr marL="1371566" indent="0">
              <a:buNone/>
              <a:defRPr sz="675"/>
            </a:lvl5pPr>
            <a:lvl6pPr marL="1714457" indent="0">
              <a:buNone/>
              <a:defRPr sz="675"/>
            </a:lvl6pPr>
            <a:lvl7pPr marL="2057349" indent="0">
              <a:buNone/>
              <a:defRPr sz="675"/>
            </a:lvl7pPr>
            <a:lvl8pPr marL="2400240" indent="0">
              <a:buNone/>
              <a:defRPr sz="675"/>
            </a:lvl8pPr>
            <a:lvl9pPr marL="2743131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27381" y="1371600"/>
            <a:ext cx="5472608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342891" indent="0">
              <a:buNone/>
              <a:defRPr sz="2100"/>
            </a:lvl2pPr>
            <a:lvl3pPr marL="685783" indent="0">
              <a:buNone/>
              <a:defRPr sz="1800"/>
            </a:lvl3pPr>
            <a:lvl4pPr marL="1028674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9" indent="0">
              <a:buNone/>
              <a:defRPr sz="1500"/>
            </a:lvl7pPr>
            <a:lvl8pPr marL="2400240" indent="0">
              <a:buNone/>
              <a:defRPr sz="1500"/>
            </a:lvl8pPr>
            <a:lvl9pPr marL="2743131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6"/>
            <a:ext cx="12188216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 dirty="0">
              <a:solidFill>
                <a:prstClr val="white"/>
              </a:solidFill>
            </a:endParaRPr>
          </a:p>
        </p:txBody>
      </p:sp>
      <p:grpSp>
        <p:nvGrpSpPr>
          <p:cNvPr id="5" name="Group 15"/>
          <p:cNvGrpSpPr>
            <a:grpSpLocks noChangeAspect="1"/>
          </p:cNvGrpSpPr>
          <p:nvPr userDrawn="1"/>
        </p:nvGrpSpPr>
        <p:grpSpPr bwMode="hidden">
          <a:xfrm>
            <a:off x="-483" y="189734"/>
            <a:ext cx="12188699" cy="718987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509585" y="-51100"/>
            <a:ext cx="9601067" cy="481671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751"/>
              </a:spcAft>
            </a:pPr>
            <a:r>
              <a:rPr lang="ru-RU" sz="825" kern="110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825" kern="1100" dirty="0">
              <a:ln w="10160">
                <a:noFill/>
                <a:prstDash val="solid"/>
              </a:ln>
              <a:solidFill>
                <a:srgbClr val="0070C0"/>
              </a:solidFill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693" y="-162388"/>
            <a:ext cx="1750289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Группа 16"/>
          <p:cNvGrpSpPr/>
          <p:nvPr userDrawn="1"/>
        </p:nvGrpSpPr>
        <p:grpSpPr>
          <a:xfrm>
            <a:off x="0" y="6678362"/>
            <a:ext cx="12192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1">
                <a:solidFill>
                  <a:prstClr val="white"/>
                </a:solidFill>
              </a:endParaRPr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1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403" y="908720"/>
            <a:ext cx="109728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62761" y="1988848"/>
            <a:ext cx="9877777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ransition spd="slow">
    <p:wip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9907001" y="6172208"/>
            <a:ext cx="1600617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711200" y="6172205"/>
            <a:ext cx="7748965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365909" y="5578481"/>
            <a:ext cx="1142543" cy="669925"/>
          </a:xfrm>
          <a:prstGeom prst="rect">
            <a:avLst/>
          </a:prstGeom>
        </p:spPr>
        <p:txBody>
          <a:bodyPr/>
          <a:lstStyle/>
          <a:p>
            <a:fld id="{882A2416-E2B6-4A27-A9F7-366FB0CE345F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206118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26.xml"/><Relationship Id="rId9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5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2CF39B-D475-4895-98B3-1D74FD35700A}" type="datetimeFigureOut">
              <a:rPr lang="ru-RU" smtClean="0"/>
              <a:pPr/>
              <a:t>16.12.2022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ctr" defTabSz="685783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68" indent="-257168" algn="l" defTabSz="68578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199" indent="-214308" algn="l" defTabSz="68578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29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21" indent="-171446" algn="l" defTabSz="685783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12" indent="-171446" algn="l" defTabSz="685783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04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95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86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78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1pPr>
      <a:lvl2pPr marL="342891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4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9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1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5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wipe/>
  </p:transition>
  <p:txStyles>
    <p:titleStyle>
      <a:lvl1pPr algn="ctr" defTabSz="685783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68" indent="-257168" algn="l" defTabSz="68578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199" indent="-214308" algn="l" defTabSz="68578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29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21" indent="-171446" algn="l" defTabSz="685783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12" indent="-171446" algn="l" defTabSz="685783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04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95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86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78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1pPr>
      <a:lvl2pPr marL="342891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4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9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1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62761" y="1700816"/>
            <a:ext cx="9877777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6"/>
            <a:ext cx="12188216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 dirty="0">
              <a:solidFill>
                <a:prstClr val="white"/>
              </a:solidFill>
            </a:endParaRPr>
          </a:p>
        </p:txBody>
      </p:sp>
      <p:grpSp>
        <p:nvGrpSpPr>
          <p:cNvPr id="4" name="Group 15"/>
          <p:cNvGrpSpPr>
            <a:grpSpLocks noChangeAspect="1"/>
          </p:cNvGrpSpPr>
          <p:nvPr/>
        </p:nvGrpSpPr>
        <p:grpSpPr bwMode="hidden">
          <a:xfrm>
            <a:off x="-483" y="189734"/>
            <a:ext cx="12188699" cy="718987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351">
                <a:solidFill>
                  <a:prstClr val="black"/>
                </a:solidFill>
              </a:endParaRPr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509585" y="-51100"/>
            <a:ext cx="9601067" cy="481671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751"/>
              </a:spcAft>
            </a:pPr>
            <a:r>
              <a:rPr lang="ru-RU" sz="825" kern="110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825" kern="1100" dirty="0">
              <a:ln w="10160">
                <a:noFill/>
                <a:prstDash val="solid"/>
              </a:ln>
              <a:solidFill>
                <a:srgbClr val="0070C0"/>
              </a:solidFill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693" y="-162388"/>
            <a:ext cx="1750289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0457" y="686945"/>
            <a:ext cx="10863980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grpSp>
        <p:nvGrpSpPr>
          <p:cNvPr id="5" name="Группа 15"/>
          <p:cNvGrpSpPr/>
          <p:nvPr/>
        </p:nvGrpSpPr>
        <p:grpSpPr>
          <a:xfrm>
            <a:off x="0" y="6678362"/>
            <a:ext cx="12192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1">
                <a:solidFill>
                  <a:prstClr val="white"/>
                </a:solidFill>
              </a:endParaRPr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51">
                <a:solidFill>
                  <a:prstClr val="white"/>
                </a:solidFill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</p:sldLayoutIdLst>
  <p:transition spd="slow">
    <p:wipe/>
  </p:transition>
  <p:timing>
    <p:tnLst>
      <p:par>
        <p:cTn id="1" dur="indefinite" restart="never" nodeType="tmRoot"/>
      </p:par>
    </p:tnLst>
  </p:timing>
  <p:hf hdr="0" ftr="0" dt="0"/>
  <p:txStyles>
    <p:titleStyle>
      <a:lvl1pPr algn="ctr" defTabSz="685783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05735" indent="-205735" algn="l" defTabSz="685783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432187" indent="-205735" algn="l" defTabSz="685783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51" kern="1200">
          <a:solidFill>
            <a:schemeClr val="tx2"/>
          </a:solidFill>
          <a:latin typeface="+mn-lt"/>
          <a:ea typeface="+mn-ea"/>
          <a:cs typeface="+mn-cs"/>
        </a:defRPr>
      </a:lvl2pPr>
      <a:lvl3pPr marL="641731" indent="-171446" algn="l" defTabSz="685783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500" kern="1200">
          <a:solidFill>
            <a:schemeClr val="tx2"/>
          </a:solidFill>
          <a:latin typeface="+mn-lt"/>
          <a:ea typeface="+mn-ea"/>
          <a:cs typeface="+mn-cs"/>
        </a:defRPr>
      </a:lvl3pPr>
      <a:lvl4pPr marL="857229" indent="-171446" algn="l" defTabSz="685783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351" kern="1200">
          <a:solidFill>
            <a:schemeClr val="tx2"/>
          </a:solidFill>
          <a:latin typeface="+mn-lt"/>
          <a:ea typeface="+mn-ea"/>
          <a:cs typeface="+mn-cs"/>
        </a:defRPr>
      </a:lvl4pPr>
      <a:lvl5pPr marL="1097253" indent="-171446" algn="l" defTabSz="685783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337277" indent="-171446" algn="l" defTabSz="685783" rtl="0" eaLnBrk="1" latinLnBrk="0" hangingPunct="1">
        <a:spcBef>
          <a:spcPts val="288"/>
        </a:spcBef>
        <a:buClr>
          <a:schemeClr val="accent1"/>
        </a:buClr>
        <a:buFont typeface="Symbol" pitchFamily="18" charset="2"/>
        <a:buChar char="*"/>
        <a:defRPr sz="1051" kern="1200">
          <a:solidFill>
            <a:schemeClr val="tx2"/>
          </a:solidFill>
          <a:latin typeface="+mn-lt"/>
          <a:ea typeface="+mn-ea"/>
          <a:cs typeface="+mn-cs"/>
        </a:defRPr>
      </a:lvl6pPr>
      <a:lvl7pPr marL="1577301" indent="-171446" algn="l" defTabSz="685783" rtl="0" eaLnBrk="1" latinLnBrk="0" hangingPunct="1">
        <a:spcBef>
          <a:spcPts val="288"/>
        </a:spcBef>
        <a:buClr>
          <a:schemeClr val="accent1"/>
        </a:buClr>
        <a:buFont typeface="Symbol" pitchFamily="18" charset="2"/>
        <a:buChar char="*"/>
        <a:defRPr sz="1051" kern="1200">
          <a:solidFill>
            <a:schemeClr val="tx2"/>
          </a:solidFill>
          <a:latin typeface="+mn-lt"/>
          <a:ea typeface="+mn-ea"/>
          <a:cs typeface="+mn-cs"/>
        </a:defRPr>
      </a:lvl7pPr>
      <a:lvl8pPr marL="1817325" indent="-171446" algn="l" defTabSz="685783" rtl="0" eaLnBrk="1" latinLnBrk="0" hangingPunct="1">
        <a:spcBef>
          <a:spcPts val="288"/>
        </a:spcBef>
        <a:buClr>
          <a:schemeClr val="accent1"/>
        </a:buClr>
        <a:buFont typeface="Symbol" pitchFamily="18" charset="2"/>
        <a:buChar char="*"/>
        <a:defRPr sz="1051" kern="1200">
          <a:solidFill>
            <a:schemeClr val="tx2"/>
          </a:solidFill>
          <a:latin typeface="+mn-lt"/>
          <a:ea typeface="+mn-ea"/>
          <a:cs typeface="+mn-cs"/>
        </a:defRPr>
      </a:lvl8pPr>
      <a:lvl9pPr marL="2057349" indent="-171446" algn="l" defTabSz="685783" rtl="0" eaLnBrk="1" latinLnBrk="0" hangingPunct="1">
        <a:spcBef>
          <a:spcPts val="288"/>
        </a:spcBef>
        <a:buClr>
          <a:schemeClr val="accent1"/>
        </a:buClr>
        <a:buFont typeface="Symbol" pitchFamily="18" charset="2"/>
        <a:buChar char="*"/>
        <a:defRPr sz="1051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1pPr>
      <a:lvl2pPr marL="342891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4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9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1" algn="l" defTabSz="685783" rtl="0" eaLnBrk="1" latinLnBrk="0" hangingPunct="1">
        <a:defRPr sz="135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2.jp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6.jpe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5" Type="http://schemas.microsoft.com/office/2007/relationships/hdphoto" Target="../media/hdphoto1.wdp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6.jpeg"/><Relationship Id="rId7" Type="http://schemas.openxmlformats.org/officeDocument/2006/relationships/diagramColors" Target="../diagrams/colors3.xml"/><Relationship Id="rId12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3.xml"/><Relationship Id="rId11" Type="http://schemas.openxmlformats.org/officeDocument/2006/relationships/image" Target="../media/image17.jpeg"/><Relationship Id="rId5" Type="http://schemas.openxmlformats.org/officeDocument/2006/relationships/diagramLayout" Target="../diagrams/layout3.xml"/><Relationship Id="rId10" Type="http://schemas.openxmlformats.org/officeDocument/2006/relationships/image" Target="../media/image16.jpeg"/><Relationship Id="rId4" Type="http://schemas.openxmlformats.org/officeDocument/2006/relationships/diagramData" Target="../diagrams/data3.xml"/><Relationship Id="rId9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1.png"/><Relationship Id="rId5" Type="http://schemas.openxmlformats.org/officeDocument/2006/relationships/image" Target="../media/image20.emf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g"/><Relationship Id="rId3" Type="http://schemas.openxmlformats.org/officeDocument/2006/relationships/image" Target="../media/image6.jpe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6.jpe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9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1.png"/><Relationship Id="rId4" Type="http://schemas.openxmlformats.org/officeDocument/2006/relationships/image" Target="../media/image32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2.png"/><Relationship Id="rId4" Type="http://schemas.openxmlformats.org/officeDocument/2006/relationships/image" Target="../media/image3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5.png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6.jpe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6.jpeg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6.jpe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6.jpeg"/><Relationship Id="rId7" Type="http://schemas.openxmlformats.org/officeDocument/2006/relationships/diagramColors" Target="../diagrams/colors8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574456" y="1916832"/>
            <a:ext cx="7128068" cy="2725223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endParaRPr lang="ru-RU" sz="28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336360" y="5949280"/>
            <a:ext cx="26642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b="1" dirty="0" smtClean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Екатеринбург,</a:t>
            </a:r>
            <a:endParaRPr lang="ru-RU" b="1" dirty="0">
              <a:solidFill>
                <a:srgbClr val="FF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b="1" dirty="0" smtClean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b="1" dirty="0" smtClean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b="1" dirty="0" smtClean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декабря 2022 </a:t>
            </a:r>
            <a:r>
              <a:rPr lang="ru-RU" b="1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года</a:t>
            </a:r>
            <a:endParaRPr lang="ru-RU" dirty="0">
              <a:solidFill>
                <a:srgbClr val="FF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968208" y="1124744"/>
            <a:ext cx="4032448" cy="46805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71262" t="29000" r="3932" b="29000"/>
          <a:stretch/>
        </p:blipFill>
        <p:spPr>
          <a:xfrm>
            <a:off x="8159402" y="804774"/>
            <a:ext cx="3384376" cy="4248472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0" y="2132856"/>
            <a:ext cx="751133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Liberation Serif" panose="02020603050405020304" pitchFamily="18" charset="0"/>
                <a:ea typeface="Times New Roman" panose="02020603050405020304" pitchFamily="18" charset="0"/>
              </a:rPr>
              <a:t>О предоставлении </a:t>
            </a:r>
            <a:r>
              <a:rPr lang="ru-RU" sz="2400" b="1" dirty="0">
                <a:latin typeface="Liberation Serif" panose="02020603050405020304" pitchFamily="18" charset="0"/>
                <a:ea typeface="Times New Roman" panose="02020603050405020304" pitchFamily="18" charset="0"/>
              </a:rPr>
              <a:t>мер социальной поддержки </a:t>
            </a:r>
            <a:endParaRPr lang="ru-RU" sz="2400" b="1" dirty="0" smtClean="0">
              <a:latin typeface="Liberation Serif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latin typeface="Liberation Serif" panose="02020603050405020304" pitchFamily="18" charset="0"/>
                <a:ea typeface="Times New Roman" panose="02020603050405020304" pitchFamily="18" charset="0"/>
              </a:rPr>
              <a:t>по </a:t>
            </a:r>
            <a:r>
              <a:rPr lang="ru-RU" sz="2400" b="1" dirty="0">
                <a:latin typeface="Liberation Serif" panose="02020603050405020304" pitchFamily="18" charset="0"/>
                <a:ea typeface="Times New Roman" panose="02020603050405020304" pitchFamily="18" charset="0"/>
              </a:rPr>
              <a:t>проезду </a:t>
            </a:r>
            <a:r>
              <a:rPr lang="ru-RU" sz="2400" b="1" dirty="0" smtClean="0">
                <a:latin typeface="Liberation Serif" panose="02020603050405020304" pitchFamily="18" charset="0"/>
                <a:ea typeface="Times New Roman" panose="02020603050405020304" pitchFamily="18" charset="0"/>
              </a:rPr>
              <a:t>с </a:t>
            </a:r>
            <a:r>
              <a:rPr lang="ru-RU" sz="2400" b="1" dirty="0">
                <a:latin typeface="Liberation Serif" panose="02020603050405020304" pitchFamily="18" charset="0"/>
                <a:ea typeface="Times New Roman" panose="02020603050405020304" pitchFamily="18" charset="0"/>
              </a:rPr>
              <a:t>использованием </a:t>
            </a:r>
            <a:endParaRPr lang="ru-RU" sz="2400" b="1" dirty="0" smtClean="0">
              <a:latin typeface="Liberation Serif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latin typeface="Liberation Serif" panose="02020603050405020304" pitchFamily="18" charset="0"/>
                <a:ea typeface="Times New Roman" panose="02020603050405020304" pitchFamily="18" charset="0"/>
              </a:rPr>
              <a:t>Единой </a:t>
            </a:r>
            <a:r>
              <a:rPr lang="ru-RU" sz="2400" b="1" dirty="0">
                <a:latin typeface="Liberation Serif" panose="02020603050405020304" pitchFamily="18" charset="0"/>
                <a:ea typeface="Times New Roman" panose="02020603050405020304" pitchFamily="18" charset="0"/>
              </a:rPr>
              <a:t>социальной </a:t>
            </a:r>
            <a:r>
              <a:rPr lang="ru-RU" sz="2400" b="1" dirty="0" smtClean="0">
                <a:latin typeface="Liberation Serif" panose="02020603050405020304" pitchFamily="18" charset="0"/>
                <a:ea typeface="Times New Roman" panose="02020603050405020304" pitchFamily="18" charset="0"/>
              </a:rPr>
              <a:t>карты</a:t>
            </a:r>
            <a:r>
              <a:rPr lang="ru-RU" sz="2400" b="1" dirty="0">
                <a:latin typeface="Liberation Serif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smtClean="0">
                <a:latin typeface="Liberation Serif" panose="02020603050405020304" pitchFamily="18" charset="0"/>
                <a:ea typeface="Times New Roman" panose="02020603050405020304" pitchFamily="18" charset="0"/>
              </a:rPr>
              <a:t>и </a:t>
            </a:r>
          </a:p>
          <a:p>
            <a:pPr algn="ctr"/>
            <a:r>
              <a:rPr lang="ru-RU" sz="2400" b="1" dirty="0">
                <a:latin typeface="Liberation Serif" panose="02020603050405020304" pitchFamily="18" charset="0"/>
                <a:ea typeface="Times New Roman" panose="02020603050405020304" pitchFamily="18" charset="0"/>
              </a:rPr>
              <a:t>н</a:t>
            </a:r>
            <a:r>
              <a:rPr lang="ru-RU" sz="2400" b="1" dirty="0" smtClean="0">
                <a:latin typeface="Liberation Serif" panose="02020603050405020304" pitchFamily="18" charset="0"/>
                <a:ea typeface="Times New Roman" panose="02020603050405020304" pitchFamily="18" charset="0"/>
              </a:rPr>
              <a:t>еобходимости оказания </a:t>
            </a:r>
            <a:r>
              <a:rPr lang="ru-RU" sz="2400" b="1" dirty="0">
                <a:latin typeface="Liberation Serif" panose="02020603050405020304" pitchFamily="18" charset="0"/>
                <a:ea typeface="Times New Roman" panose="02020603050405020304" pitchFamily="18" charset="0"/>
              </a:rPr>
              <a:t>помощи гражданам </a:t>
            </a:r>
            <a:endParaRPr lang="ru-RU" sz="2400" b="1" dirty="0" smtClean="0">
              <a:latin typeface="Liberation Serif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latin typeface="Liberation Serif" panose="02020603050405020304" pitchFamily="18" charset="0"/>
                <a:ea typeface="Times New Roman" panose="02020603050405020304" pitchFamily="18" charset="0"/>
              </a:rPr>
              <a:t>в </a:t>
            </a:r>
            <a:r>
              <a:rPr lang="ru-RU" sz="2400" b="1" dirty="0">
                <a:latin typeface="Liberation Serif" panose="02020603050405020304" pitchFamily="18" charset="0"/>
                <a:ea typeface="Times New Roman" panose="02020603050405020304" pitchFamily="18" charset="0"/>
              </a:rPr>
              <a:t>ее получении</a:t>
            </a:r>
            <a:endParaRPr lang="ru-RU" sz="2400" b="1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2"/>
          <p:cNvSpPr txBox="1">
            <a:spLocks/>
          </p:cNvSpPr>
          <p:nvPr/>
        </p:nvSpPr>
        <p:spPr>
          <a:xfrm>
            <a:off x="1595500" y="284452"/>
            <a:ext cx="10225136" cy="375032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Меры социальной поддержки по проезду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 flipV="1">
            <a:off x="1451484" y="976505"/>
            <a:ext cx="10513168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Прямоугольник 1"/>
          <p:cNvSpPr/>
          <p:nvPr/>
        </p:nvSpPr>
        <p:spPr>
          <a:xfrm>
            <a:off x="1451484" y="1196752"/>
            <a:ext cx="1051316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Liberation Serif" panose="02020603050405020304" pitchFamily="18" charset="0"/>
              </a:rPr>
              <a:t>	Законодательством Свердловской области установлены меры </a:t>
            </a:r>
            <a:r>
              <a:rPr lang="ru-RU" dirty="0">
                <a:latin typeface="Liberation Serif" panose="02020603050405020304" pitchFamily="18" charset="0"/>
              </a:rPr>
              <a:t>социальной поддержки по бесплатному проезду по территории Свердловской области на автомобильном транспорте общего пользования (кроме такси) в междугородном сообщении, на железнодорожном транспорте в пригородном сообщении, а также по оплате в размере 50 процентов стоимости проезда по территории Свердловской области на железнодорожном транспорте в пригородном </a:t>
            </a:r>
            <a:r>
              <a:rPr lang="ru-RU" dirty="0" smtClean="0">
                <a:latin typeface="Liberation Serif" panose="02020603050405020304" pitchFamily="18" charset="0"/>
              </a:rPr>
              <a:t>сообщении для отдельных категорий граждан.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595501" y="2951078"/>
            <a:ext cx="102251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Liberation Serif" panose="02020603050405020304" pitchFamily="18" charset="0"/>
              </a:rPr>
              <a:t>	Меры </a:t>
            </a:r>
            <a:r>
              <a:rPr lang="ru-RU" dirty="0">
                <a:latin typeface="Liberation Serif" panose="02020603050405020304" pitchFamily="18" charset="0"/>
              </a:rPr>
              <a:t>социальной поддержки </a:t>
            </a:r>
            <a:r>
              <a:rPr lang="ru-RU" dirty="0" smtClean="0">
                <a:latin typeface="Liberation Serif" panose="02020603050405020304" pitchFamily="18" charset="0"/>
              </a:rPr>
              <a:t>по проезду предоставляются гражданам, для которых они установлены, юридическими </a:t>
            </a:r>
            <a:r>
              <a:rPr lang="ru-RU" dirty="0">
                <a:latin typeface="Liberation Serif" panose="02020603050405020304" pitchFamily="18" charset="0"/>
              </a:rPr>
              <a:t>лицами, индивидуальными </a:t>
            </a:r>
            <a:r>
              <a:rPr lang="ru-RU" dirty="0" smtClean="0">
                <a:latin typeface="Liberation Serif" panose="02020603050405020304" pitchFamily="18" charset="0"/>
              </a:rPr>
              <a:t>предпринимателями</a:t>
            </a:r>
            <a:r>
              <a:rPr lang="ru-RU" dirty="0">
                <a:latin typeface="Liberation Serif" panose="02020603050405020304" pitchFamily="18" charset="0"/>
              </a:rPr>
              <a:t>, осуществляющими перевозку пассажиров </a:t>
            </a:r>
            <a:r>
              <a:rPr lang="ru-RU" dirty="0" smtClean="0">
                <a:latin typeface="Liberation Serif" panose="02020603050405020304" pitchFamily="18" charset="0"/>
              </a:rPr>
              <a:t>по территории Свердловской области.</a:t>
            </a:r>
            <a:endParaRPr lang="ru-RU" dirty="0">
              <a:latin typeface="Liberation Serif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3874408"/>
            <a:ext cx="4536504" cy="279495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120" y="3874408"/>
            <a:ext cx="4644516" cy="2794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85188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2"/>
          <p:cNvSpPr txBox="1">
            <a:spLocks/>
          </p:cNvSpPr>
          <p:nvPr/>
        </p:nvSpPr>
        <p:spPr>
          <a:xfrm>
            <a:off x="1595500" y="284452"/>
            <a:ext cx="10225136" cy="375032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Категории граждан, имеющих право на меры социальной поддержки по проезду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 flipV="1">
            <a:off x="1451484" y="976505"/>
            <a:ext cx="10513168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Прямоугольник 4"/>
          <p:cNvSpPr/>
          <p:nvPr/>
        </p:nvSpPr>
        <p:spPr>
          <a:xfrm>
            <a:off x="1451484" y="1293527"/>
            <a:ext cx="10513168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spcAft>
                <a:spcPts val="0"/>
              </a:spcAft>
            </a:pPr>
            <a:r>
              <a:rPr lang="ru-RU" dirty="0" smtClean="0">
                <a:latin typeface="Liberation Serif" panose="02020603050405020304" pitchFamily="18" charset="0"/>
                <a:ea typeface="Times New Roman" panose="02020603050405020304" pitchFamily="18" charset="0"/>
              </a:rPr>
              <a:t>инвалиды </a:t>
            </a:r>
            <a:r>
              <a:rPr lang="ru-RU" dirty="0">
                <a:latin typeface="Liberation Serif" panose="02020603050405020304" pitchFamily="18" charset="0"/>
                <a:ea typeface="Times New Roman" panose="02020603050405020304" pitchFamily="18" charset="0"/>
              </a:rPr>
              <a:t>и </a:t>
            </a:r>
            <a:r>
              <a:rPr lang="ru-RU" dirty="0" smtClean="0">
                <a:latin typeface="Liberation Serif" panose="02020603050405020304" pitchFamily="18" charset="0"/>
                <a:ea typeface="Times New Roman" panose="02020603050405020304" pitchFamily="18" charset="0"/>
              </a:rPr>
              <a:t>участники </a:t>
            </a:r>
            <a:r>
              <a:rPr lang="ru-RU" dirty="0">
                <a:latin typeface="Liberation Serif" panose="02020603050405020304" pitchFamily="18" charset="0"/>
                <a:ea typeface="Times New Roman" panose="02020603050405020304" pitchFamily="18" charset="0"/>
              </a:rPr>
              <a:t>Великой Отечественной войны;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dirty="0" smtClean="0">
                <a:latin typeface="Liberation Serif" panose="02020603050405020304" pitchFamily="18" charset="0"/>
                <a:ea typeface="Times New Roman" panose="02020603050405020304" pitchFamily="18" charset="0"/>
              </a:rPr>
              <a:t>бывшие несовершеннолетние узники </a:t>
            </a:r>
            <a:r>
              <a:rPr lang="ru-RU" dirty="0">
                <a:latin typeface="Liberation Serif" panose="02020603050405020304" pitchFamily="18" charset="0"/>
                <a:ea typeface="Times New Roman" panose="02020603050405020304" pitchFamily="18" charset="0"/>
              </a:rPr>
              <a:t>концлагерей, гетто, других мест принудительного содержания;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dirty="0" smtClean="0">
                <a:latin typeface="Liberation Serif" panose="02020603050405020304" pitchFamily="18" charset="0"/>
                <a:ea typeface="Times New Roman" panose="02020603050405020304" pitchFamily="18" charset="0"/>
              </a:rPr>
              <a:t>труженики </a:t>
            </a:r>
            <a:r>
              <a:rPr lang="ru-RU" dirty="0">
                <a:latin typeface="Liberation Serif" panose="02020603050405020304" pitchFamily="18" charset="0"/>
                <a:ea typeface="Times New Roman" panose="02020603050405020304" pitchFamily="18" charset="0"/>
              </a:rPr>
              <a:t>тыла;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dirty="0" smtClean="0">
                <a:latin typeface="Liberation Serif" panose="02020603050405020304" pitchFamily="18" charset="0"/>
                <a:ea typeface="Times New Roman" panose="02020603050405020304" pitchFamily="18" charset="0"/>
              </a:rPr>
              <a:t>ветераны </a:t>
            </a:r>
            <a:r>
              <a:rPr lang="ru-RU" dirty="0">
                <a:latin typeface="Liberation Serif" panose="02020603050405020304" pitchFamily="18" charset="0"/>
                <a:ea typeface="Times New Roman" panose="02020603050405020304" pitchFamily="18" charset="0"/>
              </a:rPr>
              <a:t>труда;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dirty="0" smtClean="0">
                <a:latin typeface="Liberation Serif" panose="02020603050405020304" pitchFamily="18" charset="0"/>
                <a:ea typeface="Times New Roman" panose="02020603050405020304" pitchFamily="18" charset="0"/>
              </a:rPr>
              <a:t>реабилитированные лица </a:t>
            </a:r>
            <a:r>
              <a:rPr lang="ru-RU" dirty="0">
                <a:latin typeface="Liberation Serif" panose="02020603050405020304" pitchFamily="18" charset="0"/>
                <a:ea typeface="Times New Roman" panose="02020603050405020304" pitchFamily="18" charset="0"/>
              </a:rPr>
              <a:t>и </a:t>
            </a:r>
            <a:r>
              <a:rPr lang="ru-RU" dirty="0" smtClean="0">
                <a:latin typeface="Liberation Serif" panose="02020603050405020304" pitchFamily="18" charset="0"/>
                <a:ea typeface="Times New Roman" panose="02020603050405020304" pitchFamily="18" charset="0"/>
              </a:rPr>
              <a:t>лица, признанные пострадавшими </a:t>
            </a:r>
            <a:r>
              <a:rPr lang="ru-RU" dirty="0">
                <a:latin typeface="Liberation Serif" panose="02020603050405020304" pitchFamily="18" charset="0"/>
                <a:ea typeface="Times New Roman" panose="02020603050405020304" pitchFamily="18" charset="0"/>
              </a:rPr>
              <a:t>от политических репрессий;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dirty="0" smtClean="0">
                <a:latin typeface="Liberation Serif" panose="02020603050405020304" pitchFamily="18" charset="0"/>
                <a:ea typeface="Times New Roman" panose="02020603050405020304" pitchFamily="18" charset="0"/>
              </a:rPr>
              <a:t>ветераны </a:t>
            </a:r>
            <a:r>
              <a:rPr lang="ru-RU" dirty="0">
                <a:latin typeface="Liberation Serif" panose="02020603050405020304" pitchFamily="18" charset="0"/>
                <a:ea typeface="Times New Roman" panose="02020603050405020304" pitchFamily="18" charset="0"/>
              </a:rPr>
              <a:t>боевых действий, в том числе </a:t>
            </a:r>
            <a:r>
              <a:rPr lang="ru-RU" dirty="0" smtClean="0">
                <a:latin typeface="Liberation Serif" panose="02020603050405020304" pitchFamily="18" charset="0"/>
                <a:ea typeface="Times New Roman" panose="02020603050405020304" pitchFamily="18" charset="0"/>
              </a:rPr>
              <a:t>инвалиды </a:t>
            </a:r>
            <a:r>
              <a:rPr lang="ru-RU" dirty="0">
                <a:latin typeface="Liberation Serif" panose="02020603050405020304" pitchFamily="18" charset="0"/>
                <a:ea typeface="Times New Roman" panose="02020603050405020304" pitchFamily="18" charset="0"/>
              </a:rPr>
              <a:t>боевых действий;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dirty="0" smtClean="0">
                <a:latin typeface="Liberation Serif" panose="02020603050405020304" pitchFamily="18" charset="0"/>
                <a:ea typeface="Times New Roman" panose="02020603050405020304" pitchFamily="18" charset="0"/>
              </a:rPr>
              <a:t>граждане, </a:t>
            </a:r>
            <a:r>
              <a:rPr lang="ru-RU" dirty="0">
                <a:latin typeface="Liberation Serif" panose="02020603050405020304" pitchFamily="18" charset="0"/>
                <a:ea typeface="Times New Roman" panose="02020603050405020304" pitchFamily="18" charset="0"/>
              </a:rPr>
              <a:t>получившим увечье или заболевание при прохождении военной службы либо службы в органах внутренних дел Российской Федерации в период действия вооруженного конфликта;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dirty="0" smtClean="0">
                <a:latin typeface="Liberation Serif" panose="02020603050405020304" pitchFamily="18" charset="0"/>
                <a:ea typeface="Times New Roman" panose="02020603050405020304" pitchFamily="18" charset="0"/>
              </a:rPr>
              <a:t>лица, награжденные </a:t>
            </a:r>
            <a:r>
              <a:rPr lang="ru-RU" dirty="0">
                <a:latin typeface="Liberation Serif" panose="02020603050405020304" pitchFamily="18" charset="0"/>
                <a:ea typeface="Times New Roman" panose="02020603050405020304" pitchFamily="18" charset="0"/>
              </a:rPr>
              <a:t>знаками «Жителю блокадного Ленинграда» либо «Житель осажденного Севастополя»;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dirty="0" smtClean="0">
                <a:latin typeface="Liberation Serif" panose="02020603050405020304" pitchFamily="18" charset="0"/>
                <a:ea typeface="Times New Roman" panose="02020603050405020304" pitchFamily="18" charset="0"/>
              </a:rPr>
              <a:t>члены </a:t>
            </a:r>
            <a:r>
              <a:rPr lang="ru-RU" dirty="0">
                <a:latin typeface="Liberation Serif" panose="02020603050405020304" pitchFamily="18" charset="0"/>
                <a:ea typeface="Times New Roman" panose="02020603050405020304" pitchFamily="18" charset="0"/>
              </a:rPr>
              <a:t>семей погибших (умерших) инвалидов войны, участников Великой Отечественной войны и ветеранов боевых действий;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dirty="0" smtClean="0">
                <a:latin typeface="Liberation Serif" panose="02020603050405020304" pitchFamily="18" charset="0"/>
                <a:ea typeface="Times New Roman" panose="02020603050405020304" pitchFamily="18" charset="0"/>
              </a:rPr>
              <a:t>инвалиды </a:t>
            </a:r>
            <a:r>
              <a:rPr lang="ru-RU" dirty="0">
                <a:latin typeface="Liberation Serif" panose="02020603050405020304" pitchFamily="18" charset="0"/>
                <a:ea typeface="Times New Roman" panose="02020603050405020304" pitchFamily="18" charset="0"/>
              </a:rPr>
              <a:t>и </a:t>
            </a:r>
            <a:r>
              <a:rPr lang="ru-RU" dirty="0" smtClean="0">
                <a:latin typeface="Liberation Serif" panose="02020603050405020304" pitchFamily="18" charset="0"/>
                <a:ea typeface="Times New Roman" panose="02020603050405020304" pitchFamily="18" charset="0"/>
              </a:rPr>
              <a:t>дети-инвалиды;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dirty="0" smtClean="0">
                <a:latin typeface="Liberation Serif" panose="02020603050405020304" pitchFamily="18" charset="0"/>
                <a:ea typeface="Times New Roman" panose="02020603050405020304" pitchFamily="18" charset="0"/>
              </a:rPr>
              <a:t>граждане, пострадавшие </a:t>
            </a:r>
            <a:r>
              <a:rPr lang="ru-RU" dirty="0">
                <a:latin typeface="Liberation Serif" panose="02020603050405020304" pitchFamily="18" charset="0"/>
                <a:ea typeface="Times New Roman" panose="02020603050405020304" pitchFamily="18" charset="0"/>
              </a:rPr>
              <a:t>вследствие радиационного воздействия</a:t>
            </a:r>
            <a:r>
              <a:rPr lang="ru-RU" dirty="0" smtClean="0">
                <a:latin typeface="Liberation Serif" panose="02020603050405020304" pitchFamily="18" charset="0"/>
                <a:ea typeface="Times New Roman" panose="02020603050405020304" pitchFamily="18" charset="0"/>
              </a:rPr>
              <a:t>;</a:t>
            </a:r>
          </a:p>
          <a:p>
            <a:pPr indent="450215" algn="just">
              <a:spcAft>
                <a:spcPts val="0"/>
              </a:spcAft>
            </a:pPr>
            <a:r>
              <a:rPr lang="ru-RU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Герои </a:t>
            </a:r>
            <a:r>
              <a:rPr lang="ru-RU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Советского Союза и </a:t>
            </a:r>
            <a:r>
              <a:rPr lang="ru-RU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Герои </a:t>
            </a:r>
            <a:r>
              <a:rPr lang="ru-RU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Российской Федерации;</a:t>
            </a:r>
          </a:p>
          <a:p>
            <a:pPr indent="450215" algn="just">
              <a:spcAft>
                <a:spcPts val="0"/>
              </a:spcAft>
            </a:pPr>
            <a:r>
              <a:rPr lang="ru-RU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Герои </a:t>
            </a:r>
            <a:r>
              <a:rPr lang="ru-RU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Социалистического Труда и </a:t>
            </a:r>
            <a:r>
              <a:rPr lang="ru-RU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Герои </a:t>
            </a:r>
            <a:r>
              <a:rPr lang="ru-RU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Труда Российской Федерации</a:t>
            </a:r>
            <a:r>
              <a:rPr lang="ru-RU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;</a:t>
            </a:r>
          </a:p>
          <a:p>
            <a:pPr indent="450215" algn="just">
              <a:spcAft>
                <a:spcPts val="0"/>
              </a:spcAft>
            </a:pPr>
            <a:r>
              <a:rPr lang="ru-RU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граждане, получающие </a:t>
            </a:r>
            <a:r>
              <a:rPr lang="ru-RU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страховые пенсии по старости и </a:t>
            </a:r>
            <a:r>
              <a:rPr lang="ru-RU" dirty="0" err="1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предпенсионеры</a:t>
            </a:r>
            <a:r>
              <a:rPr lang="ru-RU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 </a:t>
            </a:r>
            <a:r>
              <a:rPr lang="ru-RU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(ежегодно в период </a:t>
            </a:r>
            <a:r>
              <a:rPr lang="ru-RU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/>
            </a:r>
            <a:br>
              <a:rPr lang="ru-RU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 1 апреля </a:t>
            </a:r>
            <a:r>
              <a:rPr lang="ru-RU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 31 октября).</a:t>
            </a:r>
          </a:p>
          <a:p>
            <a:pPr indent="450215" algn="just">
              <a:spcAft>
                <a:spcPts val="0"/>
              </a:spcAft>
            </a:pP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142103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2"/>
          <p:cNvSpPr txBox="1">
            <a:spLocks/>
          </p:cNvSpPr>
          <p:nvPr/>
        </p:nvSpPr>
        <p:spPr>
          <a:xfrm>
            <a:off x="1595500" y="284452"/>
            <a:ext cx="10225136" cy="375032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Состояние законодательства в сфере правового регулирования предоставления мер социальной поддержки по проезду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 flipV="1">
            <a:off x="1451484" y="976505"/>
            <a:ext cx="10513168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Прямоугольник 1"/>
          <p:cNvSpPr/>
          <p:nvPr/>
        </p:nvSpPr>
        <p:spPr>
          <a:xfrm>
            <a:off x="1595500" y="1484784"/>
            <a:ext cx="102251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Liberation Serif" panose="02020603050405020304" pitchFamily="18" charset="0"/>
              </a:rPr>
              <a:t>	</a:t>
            </a:r>
            <a:r>
              <a:rPr lang="ru-RU" sz="2400" dirty="0" smtClean="0">
                <a:latin typeface="Liberation Serif" panose="02020603050405020304" pitchFamily="18" charset="0"/>
              </a:rPr>
              <a:t>В настоящее время меры </a:t>
            </a:r>
            <a:r>
              <a:rPr lang="ru-RU" sz="2400" dirty="0">
                <a:latin typeface="Liberation Serif" panose="02020603050405020304" pitchFamily="18" charset="0"/>
              </a:rPr>
              <a:t>социальной поддержки </a:t>
            </a:r>
            <a:r>
              <a:rPr lang="ru-RU" sz="2400" dirty="0" smtClean="0">
                <a:latin typeface="Liberation Serif" panose="02020603050405020304" pitchFamily="18" charset="0"/>
              </a:rPr>
              <a:t>по проезду предоставляются </a:t>
            </a:r>
            <a:r>
              <a:rPr lang="ru-RU" sz="2400" dirty="0">
                <a:latin typeface="Liberation Serif" panose="02020603050405020304" pitchFamily="18" charset="0"/>
              </a:rPr>
              <a:t>лицам, для которых они установлены </a:t>
            </a:r>
            <a:r>
              <a:rPr lang="ru-RU" sz="2400" dirty="0" smtClean="0">
                <a:latin typeface="Liberation Serif" panose="02020603050405020304" pitchFamily="18" charset="0"/>
              </a:rPr>
              <a:t>законодательством Свердловской </a:t>
            </a:r>
            <a:r>
              <a:rPr lang="ru-RU" sz="2400" dirty="0">
                <a:latin typeface="Liberation Serif" panose="02020603050405020304" pitchFamily="18" charset="0"/>
              </a:rPr>
              <a:t>области, </a:t>
            </a:r>
            <a:r>
              <a:rPr lang="ru-RU" sz="2400" dirty="0" smtClean="0">
                <a:latin typeface="Liberation Serif" panose="02020603050405020304" pitchFamily="18" charset="0"/>
              </a:rPr>
              <a:t>при </a:t>
            </a:r>
            <a:r>
              <a:rPr lang="ru-RU" sz="2400" dirty="0">
                <a:latin typeface="Liberation Serif" panose="02020603050405020304" pitchFamily="18" charset="0"/>
              </a:rPr>
              <a:t>предъявлении удостоверения, дающего право на получение мер социальной поддержки.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5500" y="3223275"/>
            <a:ext cx="6660740" cy="363472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6240" y="3223276"/>
            <a:ext cx="3564396" cy="3634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1658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2"/>
          <p:cNvSpPr txBox="1">
            <a:spLocks/>
          </p:cNvSpPr>
          <p:nvPr/>
        </p:nvSpPr>
        <p:spPr>
          <a:xfrm>
            <a:off x="1595500" y="284452"/>
            <a:ext cx="10225136" cy="375032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Изменение законодательства Свердловской области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 flipV="1">
            <a:off x="1451484" y="976505"/>
            <a:ext cx="10513168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Прямоугольник 4"/>
          <p:cNvSpPr/>
          <p:nvPr/>
        </p:nvSpPr>
        <p:spPr>
          <a:xfrm>
            <a:off x="1451484" y="1293527"/>
            <a:ext cx="1051316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spcAft>
                <a:spcPts val="0"/>
              </a:spcAft>
            </a:pP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973645165"/>
              </p:ext>
            </p:extLst>
          </p:nvPr>
        </p:nvGraphicFramePr>
        <p:xfrm>
          <a:off x="2032000" y="1196752"/>
          <a:ext cx="9932652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5333940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2"/>
          <p:cNvSpPr txBox="1">
            <a:spLocks/>
          </p:cNvSpPr>
          <p:nvPr/>
        </p:nvSpPr>
        <p:spPr>
          <a:xfrm>
            <a:off x="1595500" y="284452"/>
            <a:ext cx="10225136" cy="375032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Изменение законодательства Свердловской области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 flipV="1">
            <a:off x="1451484" y="976505"/>
            <a:ext cx="10513168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Прямоугольник 2"/>
          <p:cNvSpPr/>
          <p:nvPr/>
        </p:nvSpPr>
        <p:spPr>
          <a:xfrm>
            <a:off x="1614080" y="1095755"/>
            <a:ext cx="1020655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51484" y="1095755"/>
            <a:ext cx="10513168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Liberation Serif" panose="02020603050405020304" pitchFamily="18" charset="0"/>
              </a:rPr>
              <a:t>	</a:t>
            </a:r>
          </a:p>
          <a:p>
            <a:pPr algn="ctr"/>
            <a:r>
              <a:rPr lang="ru-RU" sz="2400" dirty="0">
                <a:latin typeface="Liberation Serif" panose="02020603050405020304" pitchFamily="18" charset="0"/>
              </a:rPr>
              <a:t>	</a:t>
            </a:r>
            <a:r>
              <a:rPr lang="ru-RU" sz="2400" dirty="0" smtClean="0">
                <a:latin typeface="Liberation Serif" panose="02020603050405020304" pitchFamily="18" charset="0"/>
              </a:rPr>
              <a:t>С 1 января 2024 года меры </a:t>
            </a:r>
            <a:r>
              <a:rPr lang="ru-RU" sz="2400" dirty="0">
                <a:latin typeface="Liberation Serif" panose="02020603050405020304" pitchFamily="18" charset="0"/>
              </a:rPr>
              <a:t>социальной поддержки </a:t>
            </a:r>
            <a:r>
              <a:rPr lang="ru-RU" sz="2400" dirty="0" smtClean="0">
                <a:latin typeface="Liberation Serif" panose="02020603050405020304" pitchFamily="18" charset="0"/>
              </a:rPr>
              <a:t>проезду будут предоставляться </a:t>
            </a:r>
            <a:r>
              <a:rPr lang="ru-RU" sz="2400" dirty="0">
                <a:latin typeface="Liberation Serif" panose="02020603050405020304" pitchFamily="18" charset="0"/>
              </a:rPr>
              <a:t>лицам, для которых они установлены </a:t>
            </a:r>
            <a:r>
              <a:rPr lang="ru-RU" sz="2400" dirty="0" smtClean="0">
                <a:latin typeface="Liberation Serif" panose="02020603050405020304" pitchFamily="18" charset="0"/>
              </a:rPr>
              <a:t>законодательством </a:t>
            </a:r>
            <a:r>
              <a:rPr lang="ru-RU" sz="2400" dirty="0">
                <a:latin typeface="Liberation Serif" panose="02020603050405020304" pitchFamily="18" charset="0"/>
              </a:rPr>
              <a:t>Свердловской области, при предъявлении Единой социальной карты, а также паспорта или иного документа, удостоверяющего </a:t>
            </a:r>
            <a:r>
              <a:rPr lang="ru-RU" sz="2400" dirty="0" smtClean="0">
                <a:latin typeface="Liberation Serif" panose="02020603050405020304" pitchFamily="18" charset="0"/>
              </a:rPr>
              <a:t>личность.</a:t>
            </a:r>
            <a:endParaRPr lang="ru-RU" sz="2400" dirty="0">
              <a:latin typeface="Liberation Serif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1485" y="3573016"/>
            <a:ext cx="5311167" cy="328498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2652" y="3573016"/>
            <a:ext cx="5057984" cy="3284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61932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2"/>
          <p:cNvSpPr txBox="1">
            <a:spLocks/>
          </p:cNvSpPr>
          <p:nvPr/>
        </p:nvSpPr>
        <p:spPr>
          <a:xfrm>
            <a:off x="1595500" y="284452"/>
            <a:ext cx="10225136" cy="375032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 Единой социальной карте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 flipV="1">
            <a:off x="1451484" y="976505"/>
            <a:ext cx="10513168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Прямоугольник 2"/>
          <p:cNvSpPr/>
          <p:nvPr/>
        </p:nvSpPr>
        <p:spPr>
          <a:xfrm>
            <a:off x="1614080" y="1095755"/>
            <a:ext cx="1020655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51484" y="1095755"/>
            <a:ext cx="1051316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Liberation Serif" panose="02020603050405020304" pitchFamily="18" charset="0"/>
              </a:rPr>
              <a:t>	</a:t>
            </a:r>
          </a:p>
          <a:p>
            <a:pPr algn="just"/>
            <a:r>
              <a:rPr lang="ru-RU" sz="2400" dirty="0">
                <a:latin typeface="Liberation Serif" panose="02020603050405020304" pitchFamily="18" charset="0"/>
              </a:rPr>
              <a:t>	</a:t>
            </a: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788738277"/>
              </p:ext>
            </p:extLst>
          </p:nvPr>
        </p:nvGraphicFramePr>
        <p:xfrm>
          <a:off x="2032000" y="1340768"/>
          <a:ext cx="9932652" cy="47975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38315037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2"/>
          <p:cNvSpPr txBox="1">
            <a:spLocks/>
          </p:cNvSpPr>
          <p:nvPr/>
        </p:nvSpPr>
        <p:spPr>
          <a:xfrm>
            <a:off x="1595500" y="284452"/>
            <a:ext cx="10225136" cy="375032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 Единой социальной карте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 flipV="1">
            <a:off x="1451484" y="976505"/>
            <a:ext cx="10513168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Прямоугольник 2"/>
          <p:cNvSpPr/>
          <p:nvPr/>
        </p:nvSpPr>
        <p:spPr>
          <a:xfrm>
            <a:off x="1614080" y="1095755"/>
            <a:ext cx="1020655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51484" y="1095755"/>
            <a:ext cx="1051316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Liberation Serif" panose="02020603050405020304" pitchFamily="18" charset="0"/>
              </a:rPr>
              <a:t>	</a:t>
            </a:r>
          </a:p>
          <a:p>
            <a:pPr algn="just"/>
            <a:r>
              <a:rPr lang="ru-RU" sz="2400" dirty="0">
                <a:latin typeface="Liberation Serif" panose="02020603050405020304" pitchFamily="18" charset="0"/>
              </a:rPr>
              <a:t>	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26567" y="1255587"/>
            <a:ext cx="9614049" cy="5341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97031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2"/>
          <p:cNvSpPr txBox="1">
            <a:spLocks/>
          </p:cNvSpPr>
          <p:nvPr/>
        </p:nvSpPr>
        <p:spPr>
          <a:xfrm>
            <a:off x="1582219" y="260648"/>
            <a:ext cx="10225136" cy="375032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Виды ЕСК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 flipV="1">
            <a:off x="1451484" y="976505"/>
            <a:ext cx="10513168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2204864"/>
            <a:ext cx="9289032" cy="417646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063552" y="1196753"/>
            <a:ext cx="41764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Финансовая карта с расчетным приложением и Е-Картой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960096" y="1196753"/>
            <a:ext cx="43924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Нефинансовая карта с приложением </a:t>
            </a:r>
          </a:p>
          <a:p>
            <a:pPr algn="ctr"/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Е-Карты</a:t>
            </a:r>
          </a:p>
        </p:txBody>
      </p:sp>
    </p:spTree>
    <p:extLst>
      <p:ext uri="{BB962C8B-B14F-4D97-AF65-F5344CB8AC3E}">
        <p14:creationId xmlns:p14="http://schemas.microsoft.com/office/powerpoint/2010/main" val="326802764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2"/>
          <p:cNvSpPr txBox="1">
            <a:spLocks/>
          </p:cNvSpPr>
          <p:nvPr/>
        </p:nvSpPr>
        <p:spPr>
          <a:xfrm>
            <a:off x="1582219" y="260648"/>
            <a:ext cx="10225136" cy="375032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Процесс предоставления меры социальной поддержки                      по проезду   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 flipV="1">
            <a:off x="1451484" y="976505"/>
            <a:ext cx="10513168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070991040"/>
              </p:ext>
            </p:extLst>
          </p:nvPr>
        </p:nvGraphicFramePr>
        <p:xfrm>
          <a:off x="2031999" y="1052736"/>
          <a:ext cx="9932653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1485" y="1052736"/>
            <a:ext cx="2988332" cy="237626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6400" y="1556792"/>
            <a:ext cx="2376264" cy="230425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2219" y="4509120"/>
            <a:ext cx="2713581" cy="234888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2344" y="4797152"/>
            <a:ext cx="2880320" cy="1944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89464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2"/>
          <p:cNvSpPr txBox="1">
            <a:spLocks/>
          </p:cNvSpPr>
          <p:nvPr/>
        </p:nvSpPr>
        <p:spPr>
          <a:xfrm>
            <a:off x="1582219" y="260648"/>
            <a:ext cx="10225136" cy="375032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Где можно получить ЕСК (банки-</a:t>
            </a:r>
            <a:r>
              <a:rPr lang="ru-RU" sz="2400" b="1" dirty="0" err="1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соэмитенты</a:t>
            </a: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ЕСК)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 flipV="1">
            <a:off x="1451484" y="976505"/>
            <a:ext cx="10513168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2190" y="1317331"/>
            <a:ext cx="10592462" cy="335501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15881" y="4869160"/>
            <a:ext cx="3240359" cy="191753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4272" y="4869160"/>
            <a:ext cx="3168352" cy="187215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1485" y="4789680"/>
            <a:ext cx="3276363" cy="1997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54984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2"/>
          <p:cNvSpPr txBox="1">
            <a:spLocks/>
          </p:cNvSpPr>
          <p:nvPr/>
        </p:nvSpPr>
        <p:spPr>
          <a:xfrm>
            <a:off x="1582219" y="260648"/>
            <a:ext cx="10225136" cy="375032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Где можно получить ЕСК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 flipV="1">
            <a:off x="1451484" y="976505"/>
            <a:ext cx="10513168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Прямоугольник 2"/>
          <p:cNvSpPr/>
          <p:nvPr/>
        </p:nvSpPr>
        <p:spPr>
          <a:xfrm>
            <a:off x="1451485" y="1124745"/>
            <a:ext cx="1035587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Liberation Serif" panose="02020603050405020304" pitchFamily="18" charset="0"/>
                <a:ea typeface="Times New Roman" panose="02020603050405020304" pitchFamily="18" charset="0"/>
              </a:rPr>
              <a:t>В ближайшее время планируется сотрудничество с АО </a:t>
            </a:r>
            <a:r>
              <a:rPr lang="ru-RU" sz="2000" dirty="0">
                <a:latin typeface="Liberation Serif" panose="02020603050405020304" pitchFamily="18" charset="0"/>
                <a:ea typeface="Times New Roman" panose="02020603050405020304" pitchFamily="18" charset="0"/>
              </a:rPr>
              <a:t>Газпромбанк, ПАО </a:t>
            </a:r>
            <a:r>
              <a:rPr lang="ru-RU" sz="2000" dirty="0" err="1">
                <a:latin typeface="Liberation Serif" panose="02020603050405020304" pitchFamily="18" charset="0"/>
                <a:ea typeface="Times New Roman" panose="02020603050405020304" pitchFamily="18" charset="0"/>
              </a:rPr>
              <a:t>СберБанк</a:t>
            </a:r>
            <a:r>
              <a:rPr lang="ru-RU" sz="2000" dirty="0">
                <a:latin typeface="Liberation Serif" panose="02020603050405020304" pitchFamily="18" charset="0"/>
                <a:ea typeface="Times New Roman" panose="02020603050405020304" pitchFamily="18" charset="0"/>
              </a:rPr>
              <a:t>, ОАО </a:t>
            </a:r>
            <a:r>
              <a:rPr lang="ru-RU" sz="2000" dirty="0" err="1">
                <a:latin typeface="Liberation Serif" panose="02020603050405020304" pitchFamily="18" charset="0"/>
                <a:ea typeface="Times New Roman" panose="02020603050405020304" pitchFamily="18" charset="0"/>
              </a:rPr>
              <a:t>Россельхозбанк</a:t>
            </a:r>
            <a:r>
              <a:rPr lang="ru-RU" sz="2000" dirty="0">
                <a:latin typeface="Liberation Serif" panose="02020603050405020304" pitchFamily="18" charset="0"/>
                <a:ea typeface="Times New Roman" panose="02020603050405020304" pitchFamily="18" charset="0"/>
              </a:rPr>
              <a:t>, ПАО </a:t>
            </a:r>
            <a:r>
              <a:rPr lang="ru-RU" sz="2000" dirty="0" err="1">
                <a:latin typeface="Liberation Serif" panose="02020603050405020304" pitchFamily="18" charset="0"/>
                <a:ea typeface="Times New Roman" panose="02020603050405020304" pitchFamily="18" charset="0"/>
              </a:rPr>
              <a:t>Совкомбанк</a:t>
            </a:r>
            <a:r>
              <a:rPr lang="ru-RU" sz="2000" dirty="0">
                <a:latin typeface="Liberation Serif" panose="02020603050405020304" pitchFamily="18" charset="0"/>
                <a:ea typeface="Times New Roman" panose="02020603050405020304" pitchFamily="18" charset="0"/>
              </a:rPr>
              <a:t> и ПАО </a:t>
            </a:r>
            <a:r>
              <a:rPr lang="ru-RU" sz="2000" dirty="0" err="1">
                <a:latin typeface="Liberation Serif" panose="02020603050405020304" pitchFamily="18" charset="0"/>
                <a:ea typeface="Times New Roman" panose="02020603050405020304" pitchFamily="18" charset="0"/>
              </a:rPr>
              <a:t>УБРиР</a:t>
            </a:r>
            <a:endParaRPr lang="ru-RU" sz="20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1864" y="2348881"/>
            <a:ext cx="2880320" cy="244827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1" y="1988840"/>
            <a:ext cx="2448271" cy="165618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7" y="4221088"/>
            <a:ext cx="2520281" cy="180176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6279" y="2132856"/>
            <a:ext cx="2868903" cy="18002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2343" y="4077072"/>
            <a:ext cx="2615011" cy="216024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904" y="5013176"/>
            <a:ext cx="2664296" cy="1584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08287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2"/>
          <p:cNvSpPr txBox="1">
            <a:spLocks/>
          </p:cNvSpPr>
          <p:nvPr/>
        </p:nvSpPr>
        <p:spPr>
          <a:xfrm>
            <a:off x="1582219" y="260648"/>
            <a:ext cx="10225136" cy="375032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Численность льготных категорий граждан, имеющих право на проезд, по состоянию на 1 декабря 2022 года</a:t>
            </a:r>
            <a:endParaRPr lang="ru-RU" sz="2400" b="1" dirty="0">
              <a:solidFill>
                <a:srgbClr val="FF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 flipV="1">
            <a:off x="1451484" y="976505"/>
            <a:ext cx="10513168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522806455"/>
              </p:ext>
            </p:extLst>
          </p:nvPr>
        </p:nvGraphicFramePr>
        <p:xfrm>
          <a:off x="1991544" y="1196752"/>
          <a:ext cx="9073008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85566536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2"/>
          <p:cNvSpPr txBox="1">
            <a:spLocks/>
          </p:cNvSpPr>
          <p:nvPr/>
        </p:nvSpPr>
        <p:spPr>
          <a:xfrm>
            <a:off x="1582219" y="260648"/>
            <a:ext cx="10225136" cy="375032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Численность граждан, ежегодно пользующихся мерами социальной поддержки по проезду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66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 flipV="1">
            <a:off x="1451484" y="976505"/>
            <a:ext cx="10513168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Прямоугольник 2"/>
          <p:cNvSpPr/>
          <p:nvPr/>
        </p:nvSpPr>
        <p:spPr>
          <a:xfrm>
            <a:off x="1451484" y="1124745"/>
            <a:ext cx="1026114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	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Общее </a:t>
            </a: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количество граждан, ежегодно пользующихся льготами по оплате 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проезда, </a:t>
            </a: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составляет порядка </a:t>
            </a:r>
            <a:r>
              <a:rPr kumimoji="0" lang="ru-RU" sz="3600" b="1" i="0" u="none" strike="noStrike" kern="1200" cap="none" spc="0" normalizeH="0" baseline="0" noProof="0" dirty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280 000</a:t>
            </a: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 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человек.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4F81BD">
                  <a:lumMod val="75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3068960"/>
            <a:ext cx="9937104" cy="3528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80896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2"/>
          <p:cNvSpPr txBox="1">
            <a:spLocks/>
          </p:cNvSpPr>
          <p:nvPr/>
        </p:nvSpPr>
        <p:spPr>
          <a:xfrm>
            <a:off x="1582219" y="260648"/>
            <a:ext cx="10225136" cy="375032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Мониторинг наличия ЕСК в отделениях банков 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66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 flipV="1">
            <a:off x="1451484" y="976505"/>
            <a:ext cx="10513168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Прямоугольник 2"/>
          <p:cNvSpPr/>
          <p:nvPr/>
        </p:nvSpPr>
        <p:spPr>
          <a:xfrm>
            <a:off x="1451484" y="1305342"/>
            <a:ext cx="10513168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ПАО БАНК ВТБ: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44958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По результатам мониторинга установлено, что в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 27 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районах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Свердловской области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имеются отделения ПАО Банка ВТБ,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из них: в 21 районе находится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одно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отделение банка, в 4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районах - по 2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 отделения банка (город Первоуральск, Чкаловский, Железнодорожный, Ленинский районы города Екатеринбурга), в 2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районах - по 3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отделения банка (Кировский район города Екатеринбурга, город Нижний Тагил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). В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48 районах Свердловской области ПАО Банк ВТБ отсутствует.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endParaRPr kumimoji="0" lang="ru-RU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44958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13 районах в отделениях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ПАО Банк ВТБ имеются в наличии ЕСК для выдачи гражданам, </a:t>
            </a:r>
            <a:b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</a:b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в 14 районах ЕСК отсутствуют (при обращении граждан в отделение банка готовность карты составляет от 7 до 14 дней).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32104" y="4413884"/>
            <a:ext cx="3744415" cy="22554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4509120"/>
            <a:ext cx="3816424" cy="2348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98462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2"/>
          <p:cNvSpPr txBox="1">
            <a:spLocks/>
          </p:cNvSpPr>
          <p:nvPr/>
        </p:nvSpPr>
        <p:spPr>
          <a:xfrm>
            <a:off x="1582219" y="260648"/>
            <a:ext cx="10225136" cy="375032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Мониторинг наличия ЕСК в отделениях банков 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66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 flipV="1">
            <a:off x="1451484" y="976505"/>
            <a:ext cx="10513168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Прямоугольник 1"/>
          <p:cNvSpPr/>
          <p:nvPr/>
        </p:nvSpPr>
        <p:spPr>
          <a:xfrm>
            <a:off x="1582218" y="1268760"/>
            <a:ext cx="10382433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sng" strike="noStrike" kern="1200" cap="none" spc="0" normalizeH="0" baseline="0" noProof="0" dirty="0" smtClean="0">
                <a:ln>
                  <a:noFill/>
                </a:ln>
                <a:solidFill>
                  <a:srgbClr val="CC0000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СИНАРА БАНК: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450215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По результатам мониторинга установлено, что в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53 районах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Свердловской области выдача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ЕСК производится только по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одному  адресу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 в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 отделении банка либо в МФЦ.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В 12 районах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находятся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более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/>
            </a:r>
            <a:b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</a:b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2 отделений банка либо МФЦ, в которых организована выдача ЕСК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(Невьянский район,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г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. Каменск-Уральский, Верхотурский район,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Новолялинский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 район, г. Нижняя Тура, г.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Серов,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г. Верхняя Пышма,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Орджоникидзевский, Кировский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, Чкаловский, Верх-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Исетский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, Октябрьский районы города Екатеринбурга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).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450215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В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63 районах Свердловской области имеются в наличии ЕСК в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отделениях банка либо МФЦ. </a:t>
            </a:r>
            <a:b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</a:b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На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2 территориях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выдача ЕСК не производится ввиду отсутствия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(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Богдановичский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 район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– отделение СИНАРА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банк,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г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. Ревда – МФЦ). 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5301208"/>
            <a:ext cx="5184576" cy="115212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0176" y="4669557"/>
            <a:ext cx="3384376" cy="2071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18509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2"/>
          <p:cNvSpPr txBox="1">
            <a:spLocks/>
          </p:cNvSpPr>
          <p:nvPr/>
        </p:nvSpPr>
        <p:spPr>
          <a:xfrm>
            <a:off x="1582219" y="260648"/>
            <a:ext cx="10225136" cy="375032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Мониторинг наличия ЕСК в отделениях банков 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66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 flipV="1">
            <a:off x="1451484" y="976505"/>
            <a:ext cx="10513168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Прямоугольник 1"/>
          <p:cNvSpPr/>
          <p:nvPr/>
        </p:nvSpPr>
        <p:spPr>
          <a:xfrm>
            <a:off x="1451484" y="1124744"/>
            <a:ext cx="10513168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sng" strike="noStrike" kern="1200" cap="none" spc="0" normalizeH="0" baseline="0" noProof="0" dirty="0">
                <a:ln>
                  <a:noFill/>
                </a:ln>
                <a:solidFill>
                  <a:srgbClr val="666633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АО </a:t>
            </a:r>
            <a:r>
              <a:rPr kumimoji="0" lang="ru-RU" sz="1800" b="1" i="0" u="sng" strike="noStrike" kern="1200" cap="none" spc="0" normalizeH="0" baseline="0" noProof="0" dirty="0" smtClean="0">
                <a:ln>
                  <a:noFill/>
                </a:ln>
                <a:solidFill>
                  <a:srgbClr val="666633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«ПОЧТА-БАНК»: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450215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По результатам мониторинга установлено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,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что в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69 районах Свердловской области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имеются 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отделения АО «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Почта-банк».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В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5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 районах отделения АО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«Почта-банк»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отсутствуют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(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Пышминский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 район,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Таборинский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 район, ЗАТО п. Уральский, п. Пелым, ЗАТО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Свободный). 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450215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В 52 районах Свердловской области в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отделениях АО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«Почта-банк»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имеются в наличии ЕСК для выдачи гражданам. В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17 районах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ЕСК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в отделениях отсутствуют (с. 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Махневское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, г. Артемовск, г. Ирбит,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Слободотуринский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 район, Тавдинский район,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Тугулымский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 район,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Сухоложский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 район, г. Реж, </a:t>
            </a:r>
            <a:r>
              <a:rPr kumimoji="0" lang="ru-RU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Богдановичский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 район, г. Верхний Тагил, г. Североуральск, г. Нижний Тагил, г. Березовский,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Орджоникидзевский, Верх-</a:t>
            </a: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Исетский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, Железнодорожный,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Ленинский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районы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iberation Serif" panose="02020603050405020304" pitchFamily="18" charset="0"/>
                <a:ea typeface="Times New Roman" panose="02020603050405020304" pitchFamily="18" charset="0"/>
                <a:cs typeface="+mn-cs"/>
              </a:rPr>
              <a:t>города Екатеринбурга). 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4293096"/>
            <a:ext cx="2736304" cy="256490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8048" y="4365104"/>
            <a:ext cx="3744416" cy="2421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48768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2"/>
          <p:cNvSpPr txBox="1">
            <a:spLocks/>
          </p:cNvSpPr>
          <p:nvPr/>
        </p:nvSpPr>
        <p:spPr>
          <a:xfrm>
            <a:off x="1582219" y="260648"/>
            <a:ext cx="10225136" cy="375032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Информационный буклет  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66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 flipV="1">
            <a:off x="1451484" y="976505"/>
            <a:ext cx="10513168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Рисунок 11"/>
          <p:cNvPicPr/>
          <p:nvPr/>
        </p:nvPicPr>
        <p:blipFill rotWithShape="1">
          <a:blip r:embed="rId4"/>
          <a:srcRect l="25738" t="19034" r="17639" b="10139"/>
          <a:stretch/>
        </p:blipFill>
        <p:spPr bwMode="auto">
          <a:xfrm>
            <a:off x="1991544" y="1052736"/>
            <a:ext cx="8856984" cy="568863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5141433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2"/>
          <p:cNvSpPr txBox="1">
            <a:spLocks/>
          </p:cNvSpPr>
          <p:nvPr/>
        </p:nvSpPr>
        <p:spPr>
          <a:xfrm>
            <a:off x="1582219" y="260648"/>
            <a:ext cx="10225136" cy="375032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Информационный буклет  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66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 flipV="1">
            <a:off x="1451484" y="976505"/>
            <a:ext cx="10513168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Рисунок 4"/>
          <p:cNvPicPr/>
          <p:nvPr/>
        </p:nvPicPr>
        <p:blipFill rotWithShape="1">
          <a:blip r:embed="rId4"/>
          <a:srcRect l="25738" t="19034" r="17742" b="9773"/>
          <a:stretch/>
        </p:blipFill>
        <p:spPr bwMode="auto">
          <a:xfrm>
            <a:off x="1991544" y="1052736"/>
            <a:ext cx="8856984" cy="561662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07994808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2"/>
          <p:cNvSpPr txBox="1">
            <a:spLocks/>
          </p:cNvSpPr>
          <p:nvPr/>
        </p:nvSpPr>
        <p:spPr>
          <a:xfrm>
            <a:off x="1582219" y="260648"/>
            <a:ext cx="10225136" cy="375032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Предложения </a:t>
            </a: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банкам 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по организации выдачи ЕСК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66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 flipV="1">
            <a:off x="1451484" y="976505"/>
            <a:ext cx="10513168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198630618"/>
              </p:ext>
            </p:extLst>
          </p:nvPr>
        </p:nvGraphicFramePr>
        <p:xfrm>
          <a:off x="2032000" y="1124744"/>
          <a:ext cx="9104560" cy="50135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6916406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2"/>
          <p:cNvSpPr txBox="1">
            <a:spLocks/>
          </p:cNvSpPr>
          <p:nvPr/>
        </p:nvSpPr>
        <p:spPr>
          <a:xfrm>
            <a:off x="1582219" y="260648"/>
            <a:ext cx="10225136" cy="375032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План мероприятий по подготовке к реализации п. 1 статьи 14 Закона Свердловской области от 25 ноября 2004 года № 190-ОЗ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66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 flipV="1">
            <a:off x="1451484" y="976505"/>
            <a:ext cx="10513168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592026661"/>
              </p:ext>
            </p:extLst>
          </p:nvPr>
        </p:nvGraphicFramePr>
        <p:xfrm>
          <a:off x="1708233" y="1196752"/>
          <a:ext cx="9973108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7189749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2"/>
          <p:cNvSpPr txBox="1">
            <a:spLocks/>
          </p:cNvSpPr>
          <p:nvPr/>
        </p:nvSpPr>
        <p:spPr>
          <a:xfrm>
            <a:off x="1582219" y="260648"/>
            <a:ext cx="10225136" cy="375032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План мероприятий по подготовке к реализации п. 1 статьи 14 Закона Свердловской области от 25 ноября 2004 года № 190-ОЗ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66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 flipV="1">
            <a:off x="1451484" y="976505"/>
            <a:ext cx="10513168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4198017449"/>
              </p:ext>
            </p:extLst>
          </p:nvPr>
        </p:nvGraphicFramePr>
        <p:xfrm>
          <a:off x="1708233" y="1196752"/>
          <a:ext cx="9973108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39502909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2"/>
          <p:cNvSpPr txBox="1">
            <a:spLocks/>
          </p:cNvSpPr>
          <p:nvPr/>
        </p:nvSpPr>
        <p:spPr>
          <a:xfrm>
            <a:off x="1582219" y="260648"/>
            <a:ext cx="10225136" cy="375032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План мероприятий по подготовке к реализации п. 1 статьи 14 Закона Свердловской области от 25 ноября 2004 года № 190-ОЗ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66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 flipV="1">
            <a:off x="1451484" y="976505"/>
            <a:ext cx="10513168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582306779"/>
              </p:ext>
            </p:extLst>
          </p:nvPr>
        </p:nvGraphicFramePr>
        <p:xfrm>
          <a:off x="1708233" y="1196752"/>
          <a:ext cx="9973108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790823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383262" y="1927913"/>
            <a:ext cx="7128068" cy="2725223"/>
          </a:xfrm>
          <a:prstGeom prst="rect">
            <a:avLst/>
          </a:prstGeom>
        </p:spPr>
        <p:txBody>
          <a:bodyPr vert="horz" lIns="68580" tIns="34291" rIns="68580" bIns="34291" rtlCol="0" anchor="ctr">
            <a:noAutofit/>
          </a:bodyPr>
          <a:lstStyle/>
          <a:p>
            <a:pPr algn="ctr"/>
            <a:r>
              <a:rPr lang="ru-RU" sz="3600" dirty="0" smtClean="0">
                <a:solidFill>
                  <a:schemeClr val="tx2">
                    <a:lumMod val="75000"/>
                  </a:schemeClr>
                </a:solidFill>
              </a:rPr>
              <a:t>Благодарю за внимание!</a:t>
            </a:r>
            <a:endParaRPr lang="ru-RU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336360" y="5949280"/>
            <a:ext cx="26642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b="1" dirty="0" smtClean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Екатеринбург,</a:t>
            </a:r>
            <a:endParaRPr lang="ru-RU" b="1" dirty="0">
              <a:solidFill>
                <a:srgbClr val="FF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b="1" dirty="0" smtClean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 декабря 2022 </a:t>
            </a:r>
            <a:r>
              <a:rPr lang="ru-RU" b="1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года</a:t>
            </a:r>
            <a:endParaRPr lang="ru-RU" dirty="0">
              <a:solidFill>
                <a:srgbClr val="FF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968208" y="1124744"/>
            <a:ext cx="4032448" cy="46805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71262" t="29000" r="3932" b="29000"/>
          <a:stretch/>
        </p:blipFill>
        <p:spPr>
          <a:xfrm>
            <a:off x="8159402" y="804774"/>
            <a:ext cx="3384376" cy="424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8567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6446</TotalTime>
  <Words>634</Words>
  <Application>Microsoft Office PowerPoint</Application>
  <PresentationFormat>Широкоэкранный</PresentationFormat>
  <Paragraphs>121</Paragraphs>
  <Slides>24</Slides>
  <Notes>19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24</vt:i4>
      </vt:variant>
    </vt:vector>
  </HeadingPairs>
  <TitlesOfParts>
    <vt:vector size="34" baseType="lpstr">
      <vt:lpstr>Arial</vt:lpstr>
      <vt:lpstr>Arial Black</vt:lpstr>
      <vt:lpstr>Calibri</vt:lpstr>
      <vt:lpstr>Candara</vt:lpstr>
      <vt:lpstr>Liberation Serif</vt:lpstr>
      <vt:lpstr>Symbol</vt:lpstr>
      <vt:lpstr>Times New Roman</vt:lpstr>
      <vt:lpstr>Тема Office</vt:lpstr>
      <vt:lpstr>1_Тема Office</vt:lpstr>
      <vt:lpstr>Шаблон презентации на 14082013(2)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Olga Sorokina</dc:creator>
  <cp:lastModifiedBy>Amirova1</cp:lastModifiedBy>
  <cp:revision>315</cp:revision>
  <dcterms:created xsi:type="dcterms:W3CDTF">2017-04-10T11:17:02Z</dcterms:created>
  <dcterms:modified xsi:type="dcterms:W3CDTF">2022-12-16T06:11:47Z</dcterms:modified>
</cp:coreProperties>
</file>