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2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0" r:id="rId6"/>
    <p:sldId id="264" r:id="rId7"/>
    <p:sldId id="265" r:id="rId8"/>
    <p:sldId id="266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29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580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935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945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45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308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055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752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549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96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0943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8001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19407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2887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034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367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7A30D-C50B-4DBE-B6AE-967F434D693B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76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3" r:id="rId1"/>
    <p:sldLayoutId id="2147484174" r:id="rId2"/>
    <p:sldLayoutId id="2147484175" r:id="rId3"/>
    <p:sldLayoutId id="2147484176" r:id="rId4"/>
    <p:sldLayoutId id="2147484177" r:id="rId5"/>
    <p:sldLayoutId id="2147484178" r:id="rId6"/>
    <p:sldLayoutId id="2147484179" r:id="rId7"/>
    <p:sldLayoutId id="2147484180" r:id="rId8"/>
    <p:sldLayoutId id="2147484181" r:id="rId9"/>
    <p:sldLayoutId id="2147484182" r:id="rId10"/>
    <p:sldLayoutId id="2147484183" r:id="rId11"/>
    <p:sldLayoutId id="2147484184" r:id="rId12"/>
    <p:sldLayoutId id="2147484185" r:id="rId13"/>
    <p:sldLayoutId id="2147484186" r:id="rId14"/>
    <p:sldLayoutId id="2147484187" r:id="rId15"/>
    <p:sldLayoutId id="21474841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2373" y="756544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700" b="1" dirty="0" smtClean="0">
                <a:solidFill>
                  <a:schemeClr val="accent5"/>
                </a:solidFill>
                <a:latin typeface="Liberation Mono" panose="02070409020205020404" pitchFamily="49" charset="0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</a:t>
            </a:r>
            <a:br>
              <a:rPr lang="ru-RU" sz="2700" b="1" dirty="0" smtClean="0">
                <a:solidFill>
                  <a:schemeClr val="accent5"/>
                </a:solidFill>
                <a:latin typeface="Liberation Mono" panose="02070409020205020404" pitchFamily="49" charset="0"/>
              </a:rPr>
            </a:br>
            <a:r>
              <a:rPr lang="ru-RU" sz="2700" b="1" dirty="0" smtClean="0">
                <a:solidFill>
                  <a:schemeClr val="accent5"/>
                </a:solidFill>
                <a:latin typeface="Liberation Mono" panose="02070409020205020404" pitchFamily="49" charset="0"/>
              </a:rPr>
              <a:t>города Краснотурьинска» </a:t>
            </a:r>
            <a:endParaRPr lang="ru-RU" sz="2700" b="1" dirty="0">
              <a:solidFill>
                <a:schemeClr val="accent5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0694" y="2895470"/>
            <a:ext cx="8915399" cy="1429457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4400" b="1" spc="-50" dirty="0">
                <a:solidFill>
                  <a:srgbClr val="FF0000"/>
                </a:solidFill>
                <a:latin typeface="Liberation Serif" panose="02020603050405020304" pitchFamily="18" charset="0"/>
                <a:ea typeface="+mj-ea"/>
                <a:cs typeface="+mj-cs"/>
              </a:rPr>
              <a:t>О </a:t>
            </a:r>
            <a:r>
              <a:rPr lang="ru-RU" sz="4400" b="1" spc="-50" dirty="0" smtClean="0">
                <a:solidFill>
                  <a:srgbClr val="FF0000"/>
                </a:solidFill>
                <a:latin typeface="Liberation Serif" panose="02020603050405020304" pitchFamily="18" charset="0"/>
                <a:ea typeface="+mj-ea"/>
                <a:cs typeface="+mj-cs"/>
              </a:rPr>
              <a:t>выполнении</a:t>
            </a:r>
          </a:p>
          <a:p>
            <a:pPr algn="ctr">
              <a:spcBef>
                <a:spcPts val="0"/>
              </a:spcBef>
            </a:pPr>
            <a:r>
              <a:rPr lang="ru-RU" sz="4400" b="1" spc="-50" dirty="0" smtClean="0">
                <a:solidFill>
                  <a:srgbClr val="FF0000"/>
                </a:solidFill>
                <a:latin typeface="Liberation Serif" panose="02020603050405020304" pitchFamily="18" charset="0"/>
                <a:ea typeface="+mj-ea"/>
                <a:cs typeface="+mj-cs"/>
              </a:rPr>
              <a:t> </a:t>
            </a:r>
            <a:r>
              <a:rPr lang="ru-RU" sz="4400" b="1" spc="-50" dirty="0">
                <a:solidFill>
                  <a:srgbClr val="FF0000"/>
                </a:solidFill>
                <a:latin typeface="Liberation Serif" panose="02020603050405020304" pitchFamily="18" charset="0"/>
                <a:ea typeface="+mj-ea"/>
                <a:cs typeface="+mj-cs"/>
              </a:rPr>
              <a:t>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4400" b="1" spc="-50" dirty="0">
                <a:solidFill>
                  <a:srgbClr val="FF0000"/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</a:p>
          <a:p>
            <a:pPr algn="ctr">
              <a:spcBef>
                <a:spcPts val="0"/>
              </a:spcBef>
            </a:pPr>
            <a:r>
              <a:rPr lang="ru-RU" sz="4400" b="1" spc="-50" dirty="0">
                <a:solidFill>
                  <a:srgbClr val="FF000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 2021 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94" y="255731"/>
            <a:ext cx="8972529" cy="120205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5"/>
                </a:solidFill>
                <a:latin typeface="Liberation Serif" panose="02020603050405020304" pitchFamily="18" charset="0"/>
              </a:rPr>
              <a:t>Основные направления работы ГАУ «КЦСОН г. Краснотурьинска в целях выполнения плана мероприятий по противодействию коррупции за 2021 год</a:t>
            </a:r>
            <a:endParaRPr lang="ru-RU" sz="2400" b="1" dirty="0">
              <a:solidFill>
                <a:schemeClr val="accent5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7004" y="1932820"/>
            <a:ext cx="8915400" cy="453505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Выполнение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национального плана противодействия коррупции на 2021-2024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учреждении;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Формирование в обществе нетерпимого отношения к проявлениям коррупции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752" y="229628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предупреждению коррупции </a:t>
            </a:r>
            <a:endParaRPr lang="ru-RU" sz="2800" b="1" dirty="0">
              <a:solidFill>
                <a:srgbClr val="C0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60793" y="4067881"/>
            <a:ext cx="8257310" cy="59956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7158" y="2008054"/>
            <a:ext cx="79178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Liberation Serif" panose="02020603050405020304" pitchFamily="18" charset="0"/>
              </a:rPr>
              <a:t>Мониторинг </a:t>
            </a:r>
            <a:r>
              <a:rPr lang="ru-RU" dirty="0">
                <a:latin typeface="Liberation Serif" panose="02020603050405020304" pitchFamily="18" charset="0"/>
              </a:rPr>
              <a:t>состояния и эффективности противодействия коррупции, анализ реализации Плана по противодействию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061" y="393560"/>
            <a:ext cx="8915400" cy="6412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Реализация запланированных мероприятий 2021 год</a:t>
            </a:r>
            <a:endParaRPr lang="ru-RU" sz="2800" dirty="0">
              <a:solidFill>
                <a:srgbClr val="C0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8" y="1838036"/>
            <a:ext cx="9010794" cy="457194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вопросов исполнения законодательства о борьбе с коррупцией: конфликт интересов и порядок его урегулирования; получение подарка, сдача и оценка подарка, реализация (выкупа) и зачисление средств, вырученных от его реализации; 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трудовых договоров, должностных инструкций с учетом интересов усиления борьбы с коррупцией и др.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29088" y="245676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конфликта интересов в ГАУ «КЦСОН г. Краснотурьинска»</a:t>
            </a:r>
            <a:endParaRPr lang="ru-RU" sz="2400" dirty="0">
              <a:solidFill>
                <a:srgbClr val="C0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7835" y="2945826"/>
            <a:ext cx="3173384" cy="1458575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ru-RU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Заседание комиссии по соблюдению требований к служебному поведению и урегулированию конфликта интересов</a:t>
            </a:r>
          </a:p>
          <a:p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5845925" y="2055288"/>
            <a:ext cx="3173384" cy="89053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2019 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5845925" y="4688145"/>
            <a:ext cx="3173384" cy="89053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2021 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5845925" y="3345260"/>
            <a:ext cx="3173384" cy="89053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2020 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3" idx="3"/>
            <a:endCxn id="9" idx="1"/>
          </p:cNvCxnSpPr>
          <p:nvPr/>
        </p:nvCxnSpPr>
        <p:spPr>
          <a:xfrm flipV="1">
            <a:off x="4551219" y="2500557"/>
            <a:ext cx="1294706" cy="11745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3"/>
            <a:endCxn id="11" idx="1"/>
          </p:cNvCxnSpPr>
          <p:nvPr/>
        </p:nvCxnSpPr>
        <p:spPr>
          <a:xfrm>
            <a:off x="4551219" y="3675114"/>
            <a:ext cx="1294706" cy="1154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3"/>
            <a:endCxn id="10" idx="1"/>
          </p:cNvCxnSpPr>
          <p:nvPr/>
        </p:nvCxnSpPr>
        <p:spPr>
          <a:xfrm>
            <a:off x="4551219" y="3675114"/>
            <a:ext cx="1294706" cy="1458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58" y="395554"/>
            <a:ext cx="8915400" cy="10291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 за 2021 год </a:t>
            </a:r>
            <a:endParaRPr lang="ru-RU" sz="2400" b="1" dirty="0">
              <a:solidFill>
                <a:srgbClr val="C0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7667" y="2036618"/>
            <a:ext cx="8915400" cy="377762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0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932" y="260025"/>
            <a:ext cx="8915400" cy="15094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Результаты деятельности ГАУ «КЦСОН </a:t>
            </a: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г</a:t>
            </a: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. Краснотурьинска</a:t>
            </a: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» в </a:t>
            </a: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рамках работы с обращениями граждан и организаций по фактам коррупции за 2021 год</a:t>
            </a:r>
            <a:endParaRPr lang="ru-RU" sz="2800" b="1" dirty="0">
              <a:solidFill>
                <a:srgbClr val="C0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5527" y="3013364"/>
            <a:ext cx="3753427" cy="214975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2021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8800" y="3013364"/>
            <a:ext cx="3888510" cy="214975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2020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319" y="259773"/>
            <a:ext cx="9719686" cy="101830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о деятельности ГАУ «КЦСОН г. Краснотурьинска» 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990" y="1278082"/>
            <a:ext cx="5730343" cy="500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6573" y="533884"/>
            <a:ext cx="8596668" cy="10390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2835562" y="2080491"/>
            <a:ext cx="5828145" cy="674255"/>
          </a:xfrm>
          <a:prstGeom prst="flowChartTerminator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2908299" y="3038764"/>
            <a:ext cx="5828146" cy="674255"/>
          </a:xfrm>
          <a:prstGeom prst="flowChartTerminator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2908299" y="3992419"/>
            <a:ext cx="5837379" cy="840838"/>
          </a:xfrm>
          <a:prstGeom prst="flowChartTerminator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ru-RU" sz="1900" dirty="0" smtClean="0">
                <a:latin typeface="Liberation Serif" panose="02020603050405020304" pitchFamily="18" charset="0"/>
              </a:rPr>
              <a:t>По «телефону доверия» по вопросам противодействия коррупции 8(34384) 6-89-01     3-48-31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2908299" y="4961084"/>
            <a:ext cx="5828145" cy="674255"/>
          </a:xfrm>
          <a:prstGeom prst="flowChartTerminator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1278</TotalTime>
  <Words>450</Words>
  <Application>Microsoft Office PowerPoint</Application>
  <PresentationFormat>Произвольный</PresentationFormat>
  <Paragraphs>55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         Государственное автономное учреждение социального обслуживания Свердловской области «Комплексный центр социального обслуживания населения  города Краснотурьинска» </vt:lpstr>
      <vt:lpstr>Основные направления работы ГАУ «КЦСОН г. Краснотурьинска в целях выполнения плана мероприятий по противодействию коррупции за 2021 год</vt:lpstr>
      <vt:lpstr>Контроль за исполнением мер по  предупреждению коррупции </vt:lpstr>
      <vt:lpstr>Реализация запланированных мероприятий 2021 год</vt:lpstr>
      <vt:lpstr>Организация работы комиссии по соблюдению  требований к служебному поведению и урегулированию  конфликта интересов в ГАУ «КЦСОН г. Краснотурьинска»</vt:lpstr>
      <vt:lpstr>Сведения о проверке достоверности сведений, представленных гражданскими служащими за 2021 год </vt:lpstr>
      <vt:lpstr>Результаты деятельности ГАУ «КЦСОН  г. Краснотурьинска» в рамках работы с обращениями граждан и организаций по фактам коррупции за 2021 год</vt:lpstr>
      <vt:lpstr>Обеспечение доступа к информации  о деятельности ГАУ «КЦСОН г. Краснотурьинска» 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Doroshenko</cp:lastModifiedBy>
  <cp:revision>68</cp:revision>
  <dcterms:created xsi:type="dcterms:W3CDTF">2019-10-09T06:51:55Z</dcterms:created>
  <dcterms:modified xsi:type="dcterms:W3CDTF">2022-12-08T05:35:33Z</dcterms:modified>
</cp:coreProperties>
</file>