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68" r:id="rId4"/>
    <p:sldId id="258" r:id="rId5"/>
    <p:sldId id="259" r:id="rId6"/>
    <p:sldId id="260" r:id="rId7"/>
    <p:sldId id="262" r:id="rId8"/>
    <p:sldId id="263" r:id="rId9"/>
    <p:sldId id="266" r:id="rId10"/>
    <p:sldId id="269" r:id="rId11"/>
    <p:sldId id="270" r:id="rId12"/>
    <p:sldId id="271" r:id="rId13"/>
    <p:sldId id="27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2CE4B-D6EF-44BD-875A-3B1AD7BBD1D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15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D56EE-8972-4063-BFED-6D12EA7D59D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800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C6E3D-D95C-4D0F-A7B6-CC7DF25D2A0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277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BF893-01B9-48EA-B886-9324B69A5CC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976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9C832-3E56-4E03-8F70-43FC4500851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247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125C9-930C-4501-BA9B-0A8C5A9BDB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324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26CDD-12B2-4D94-B970-C0AEDB3A8DD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40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8606F-63BA-42BB-A347-3F60E6CDD6D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241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E9C45-E288-4A27-B854-A7BEFA5763E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977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D9C83-ADCA-449B-9D5E-A8C369D8A2B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967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B8921-00B1-40BA-BBD0-79A7A3AFDA9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7068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2CE4B-D6EF-44BD-875A-3B1AD7BBD1D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182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D56EE-8972-4063-BFED-6D12EA7D59D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949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C6E3D-D95C-4D0F-A7B6-CC7DF25D2A0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4928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BF893-01B9-48EA-B886-9324B69A5CC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182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9C832-3E56-4E03-8F70-43FC4500851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452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125C9-930C-4501-BA9B-0A8C5A9BDB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4425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26CDD-12B2-4D94-B970-C0AEDB3A8DD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2113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8606F-63BA-42BB-A347-3F60E6CDD6D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6205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E9C45-E288-4A27-B854-A7BEFA5763E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2874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D9C83-ADCA-449B-9D5E-A8C369D8A2B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1268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B8921-00B1-40BA-BBD0-79A7A3AFDA9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102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0D1221C-E3D4-45B6-B431-0E30FBBBE53A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44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0D1221C-E3D4-45B6-B431-0E30FBBBE53A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073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turizmkamensk.ru&#160;&#8250;" TargetMode="External"/><Relationship Id="rId2" Type="http://schemas.openxmlformats.org/officeDocument/2006/relationships/hyperlink" Target="https://www.tripadvisor.ru/LocationPhotos-g2375234-Kamensk_Uralsky_Sverdlovsk_Oblast_Urals_District.html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04048" y="4797152"/>
            <a:ext cx="3923928" cy="1749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rgbClr val="0000FF"/>
              </a:solidFill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rgbClr val="0000FF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1" y="116632"/>
            <a:ext cx="8784976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КАРТИНКИ С 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ВЫСТАВКИ»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5829" y="2680331"/>
            <a:ext cx="82877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n w="3175">
                  <a:solidFill>
                    <a:srgbClr val="0000CC"/>
                  </a:solidFill>
                </a:ln>
                <a:solidFill>
                  <a:schemeClr val="bg1"/>
                </a:solidFill>
              </a:rPr>
              <a:t>(История выставочного зала, г. Каменск- Уральский</a:t>
            </a:r>
            <a:r>
              <a:rPr lang="ru-RU" b="1" dirty="0" smtClean="0">
                <a:ln w="3175">
                  <a:solidFill>
                    <a:srgbClr val="0000CC"/>
                  </a:solidFill>
                </a:ln>
                <a:solidFill>
                  <a:schemeClr val="bg1"/>
                </a:solidFill>
              </a:rPr>
              <a:t>)</a:t>
            </a:r>
            <a:endParaRPr lang="ru-RU" b="1" dirty="0">
              <a:ln w="3175">
                <a:solidFill>
                  <a:srgbClr val="0000CC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81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clio.ucoz.ru/_ph/39/166497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"/>
            <a:ext cx="6421214" cy="5080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5075353"/>
            <a:ext cx="8712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История  Каменск-Уральского выставочного  зала  началась с выставок, которые в конце  1940-х годов организовывались в студии  изобразительного искусства Дворца культуры Уральского Алюминиевого завода. Эту студию в 1949 году создал, и многие годы вел Иосиф Иванович </a:t>
            </a:r>
            <a:r>
              <a:rPr lang="ru-RU" dirty="0" err="1"/>
              <a:t>Жулковский</a:t>
            </a:r>
            <a:r>
              <a:rPr lang="ru-RU" dirty="0"/>
              <a:t>. Для  многих художников студия  стала той ступенькой, с которой начиналась их творческая биография.</a:t>
            </a:r>
          </a:p>
        </p:txBody>
      </p:sp>
    </p:spTree>
    <p:extLst>
      <p:ext uri="{BB962C8B-B14F-4D97-AF65-F5344CB8AC3E}">
        <p14:creationId xmlns:p14="http://schemas.microsoft.com/office/powerpoint/2010/main" val="317115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8742" y="4601288"/>
            <a:ext cx="91450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Урал, в Каменск-Уральский приехал в 1942 г. вместе со строительным батальоном, который был направлен на строительство Уральского алюминиевого завода. С этим предприятием связана вся жизнь Иосифа Ивановича. Сначала работал художником-оформителем в строительном управлении, затем художником в заводском Дворце культуры, создал там изостудию, которой и руководил, был художником-постановщиком многих спектаклей народного театра. С 1969 г. работает фотографом в заводской фотолаборатории.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3501008"/>
            <a:ext cx="25922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/>
              <a:t>Жулковский</a:t>
            </a:r>
            <a:r>
              <a:rPr lang="ru-RU" sz="2000" b="1" dirty="0"/>
              <a:t> </a:t>
            </a:r>
          </a:p>
          <a:p>
            <a:pPr algn="ctr"/>
            <a:r>
              <a:rPr lang="ru-RU" sz="2000" b="1" dirty="0"/>
              <a:t>Иосиф Иванович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9" t="7701" r="7457" b="6584"/>
          <a:stretch/>
        </p:blipFill>
        <p:spPr bwMode="auto">
          <a:xfrm>
            <a:off x="3131840" y="324465"/>
            <a:ext cx="5751871" cy="4269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42" y="214174"/>
            <a:ext cx="3633178" cy="302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978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18" y="184734"/>
            <a:ext cx="7879043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4149080"/>
            <a:ext cx="889248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dirty="0" smtClean="0">
                <a:solidFill>
                  <a:srgbClr val="000000"/>
                </a:solidFill>
              </a:rPr>
              <a:t>В 1978 году для отдела было построено новое здание.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000000"/>
                </a:solidFill>
              </a:rPr>
              <a:t>Так, в Каменске-Уральском появился свой выставочный зал, который получил статус самостоятельного городского учреждения в 1993 году</a:t>
            </a:r>
            <a:r>
              <a:rPr lang="ru-RU" altLang="ru-RU" dirty="0" smtClean="0">
                <a:solidFill>
                  <a:srgbClr val="000000"/>
                </a:solidFill>
              </a:rPr>
              <a:t>.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</a:rPr>
              <a:t>    </a:t>
            </a:r>
            <a:r>
              <a:rPr lang="ru-RU" dirty="0" smtClean="0"/>
              <a:t>За </a:t>
            </a:r>
            <a:r>
              <a:rPr lang="ru-RU" dirty="0"/>
              <a:t>годы своего существования Выставочный зал принял, устроил и провел более трехсот выставок всесоюзного, республиканского, областного значения, 48 раза открывал традиционные городские художественные выставки. </a:t>
            </a:r>
            <a:endParaRPr lang="ru-RU" dirty="0" smtClean="0"/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 smtClean="0"/>
              <a:t>    За </a:t>
            </a:r>
            <a:r>
              <a:rPr lang="ru-RU" dirty="0"/>
              <a:t>четверть века здесь выросло  не одно поколение </a:t>
            </a:r>
            <a:r>
              <a:rPr lang="ru-RU" dirty="0" err="1"/>
              <a:t>каменских</a:t>
            </a:r>
            <a:r>
              <a:rPr lang="ru-RU" dirty="0"/>
              <a:t> художников</a:t>
            </a:r>
            <a:r>
              <a:rPr lang="ru-RU" dirty="0" smtClean="0"/>
              <a:t>.</a:t>
            </a:r>
            <a:r>
              <a:rPr lang="ru-RU" dirty="0"/>
              <a:t> С первых же лет своего существования Выставочный зал начал собирать свою коллекцию. Основой её стали работы городских художников</a:t>
            </a:r>
            <a:r>
              <a:rPr lang="ru-RU" dirty="0" smtClean="0"/>
              <a:t> </a:t>
            </a:r>
            <a:endParaRPr lang="ru-RU" altLang="ru-RU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57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"/>
          <p:cNvSpPr>
            <a:spLocks noChangeArrowheads="1"/>
          </p:cNvSpPr>
          <p:nvPr/>
        </p:nvSpPr>
        <p:spPr bwMode="auto">
          <a:xfrm>
            <a:off x="457200" y="5638800"/>
            <a:ext cx="76962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smtClean="0">
                <a:solidFill>
                  <a:srgbClr val="000000"/>
                </a:solidFill>
              </a:rPr>
              <a:t>Официально первая студийная выставка </a:t>
            </a:r>
            <a:endParaRPr lang="en-US" altLang="ru-RU" sz="2400" b="1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smtClean="0">
                <a:solidFill>
                  <a:srgbClr val="000000"/>
                </a:solidFill>
              </a:rPr>
              <a:t>открылась в  1959 году. </a:t>
            </a:r>
          </a:p>
        </p:txBody>
      </p:sp>
      <p:pic>
        <p:nvPicPr>
          <p:cNvPr id="614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8839200" cy="539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158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23528" y="4194422"/>
            <a:ext cx="88204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000" b="1" dirty="0"/>
              <a:t>Пермяков </a:t>
            </a:r>
            <a:r>
              <a:rPr lang="ru-RU" altLang="ru-RU" sz="2000" b="1" dirty="0" smtClean="0"/>
              <a:t>Владимир  Владимирович</a:t>
            </a:r>
          </a:p>
          <a:p>
            <a:pPr algn="ctr" eaLnBrk="1" hangingPunct="1"/>
            <a:r>
              <a:rPr lang="ru-RU" altLang="ru-RU" sz="2000" b="1" dirty="0" smtClean="0"/>
              <a:t>1925-2002</a:t>
            </a:r>
            <a:endParaRPr lang="ru-RU" altLang="ru-RU" sz="2000" b="1" dirty="0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97376" y="4724804"/>
            <a:ext cx="87339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dirty="0" smtClean="0"/>
              <a:t>Родился </a:t>
            </a:r>
            <a:r>
              <a:rPr lang="ru-RU" altLang="ru-RU" dirty="0"/>
              <a:t>на станции Егоршино Свердловской области. Окончил три курса Художественного училища им. 1905 года в г. Москве. </a:t>
            </a:r>
            <a:br>
              <a:rPr lang="ru-RU" altLang="ru-RU" dirty="0"/>
            </a:br>
            <a:r>
              <a:rPr lang="ru-RU" altLang="ru-RU" dirty="0"/>
              <a:t>Скульптор-монументалист. Живописец. Работал в историческом жанре. В.В. Пермяков не менее известен как скульптор: им создано 15 мемориальных плит и 7 памятников.</a:t>
            </a:r>
          </a:p>
          <a:p>
            <a:pPr eaLnBrk="1" hangingPunct="1"/>
            <a:r>
              <a:rPr lang="ru-RU" altLang="ru-RU" dirty="0"/>
              <a:t>Оригинал доступен на официальном сайте города Каменска-Уральского http://old.kamensk-uralskiy.ru/about/yesterday/person/pochet/-16/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74" y="188640"/>
            <a:ext cx="6030809" cy="4119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 descr="Пермяков Владимир Владимирови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418"/>
            <a:ext cx="2535263" cy="3835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058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ChangeArrowheads="1"/>
          </p:cNvSpPr>
          <p:nvPr/>
        </p:nvSpPr>
        <p:spPr bwMode="auto">
          <a:xfrm>
            <a:off x="238022" y="5061420"/>
            <a:ext cx="890597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b="1" dirty="0" err="1"/>
              <a:t>Пинигин</a:t>
            </a:r>
            <a:r>
              <a:rPr lang="ru-RU" altLang="ru-RU" b="1" dirty="0"/>
              <a:t> </a:t>
            </a:r>
            <a:r>
              <a:rPr lang="ru-RU" altLang="ru-RU" b="1" dirty="0" smtClean="0"/>
              <a:t> Николай </a:t>
            </a:r>
            <a:r>
              <a:rPr lang="ru-RU" altLang="ru-RU" b="1" dirty="0"/>
              <a:t>Алексеевич</a:t>
            </a:r>
            <a:endParaRPr lang="ru-RU" altLang="ru-RU" dirty="0"/>
          </a:p>
          <a:p>
            <a:pPr eaLnBrk="1" hangingPunct="1"/>
            <a:r>
              <a:rPr lang="ru-RU" altLang="ru-RU" dirty="0" smtClean="0"/>
              <a:t>Родился </a:t>
            </a:r>
            <a:r>
              <a:rPr lang="ru-RU" altLang="ru-RU" dirty="0"/>
              <a:t>25 июля 1933 </a:t>
            </a:r>
            <a:r>
              <a:rPr lang="ru-RU" altLang="ru-RU" dirty="0" smtClean="0"/>
              <a:t>года  </a:t>
            </a:r>
            <a:r>
              <a:rPr lang="ru-RU" altLang="ru-RU" dirty="0"/>
              <a:t>в деревне </a:t>
            </a:r>
            <a:r>
              <a:rPr lang="ru-RU" altLang="ru-RU" dirty="0" smtClean="0"/>
              <a:t>Медвежка Омутинского </a:t>
            </a:r>
            <a:r>
              <a:rPr lang="ru-RU" altLang="ru-RU" dirty="0"/>
              <a:t>района </a:t>
            </a:r>
            <a:endParaRPr lang="en-US" altLang="ru-RU" dirty="0"/>
          </a:p>
          <a:p>
            <a:pPr algn="ctr" eaLnBrk="1" hangingPunct="1"/>
            <a:r>
              <a:rPr lang="ru-RU" altLang="ru-RU" dirty="0"/>
              <a:t>Тюменской области.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434" y="260648"/>
            <a:ext cx="6615042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4" descr="Пиниги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9" y="0"/>
            <a:ext cx="2469604" cy="3314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641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349005" y="5051398"/>
            <a:ext cx="88392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000" b="1" dirty="0" err="1" smtClean="0"/>
              <a:t>Экснер</a:t>
            </a:r>
            <a:r>
              <a:rPr lang="ru-RU" altLang="ru-RU" sz="2000" b="1" dirty="0" smtClean="0"/>
              <a:t> Василий Михайлович </a:t>
            </a:r>
            <a:r>
              <a:rPr lang="ru-RU" altLang="ru-RU" dirty="0" smtClean="0"/>
              <a:t>(1921-1998)</a:t>
            </a:r>
          </a:p>
          <a:p>
            <a:pPr eaLnBrk="1" hangingPunct="1"/>
            <a:r>
              <a:rPr lang="ru-RU" altLang="ru-RU" dirty="0" smtClean="0"/>
              <a:t>Родился </a:t>
            </a:r>
            <a:r>
              <a:rPr lang="ru-RU" altLang="ru-RU" dirty="0"/>
              <a:t>31 декабря 1921 г. в Белоруссии.</a:t>
            </a:r>
            <a:br>
              <a:rPr lang="ru-RU" altLang="ru-RU" dirty="0"/>
            </a:br>
            <a:r>
              <a:rPr lang="ru-RU" altLang="ru-RU" dirty="0"/>
              <a:t>Живописец. Работал в жанре пейзажа, натюрморта, тематической картины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95" y="510727"/>
            <a:ext cx="5882680" cy="4122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 descr="Экснер Василий Михайлови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932" y="285852"/>
            <a:ext cx="2671417" cy="364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333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014" y="188641"/>
            <a:ext cx="6283429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28" y="158685"/>
            <a:ext cx="2474912" cy="301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2428" y="4941168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   Родился 16 мая 1953 г. в г. Каменске-Уральском. Окончил Заочный народный университет искусств в Москве. </a:t>
            </a:r>
            <a:r>
              <a:rPr lang="ru-RU" dirty="0" smtClean="0"/>
              <a:t> Живописец</a:t>
            </a:r>
            <a:r>
              <a:rPr lang="ru-RU" dirty="0"/>
              <a:t>. Работает в жанре пейзажа, портрета и тематической картины. Художник-дизайнер.</a:t>
            </a:r>
          </a:p>
          <a:p>
            <a:r>
              <a:rPr lang="ru-RU" dirty="0"/>
              <a:t>        Автор ледяных композиций новогодних городков Каменск-Уральского металлургического завода. Разработчик областных, региональных, всероссийских и международных экспозиций продукции ОАО "КУМЗ</a:t>
            </a:r>
            <a:r>
              <a:rPr lang="ru-RU" dirty="0" smtClean="0"/>
              <a:t>".</a:t>
            </a:r>
            <a:r>
              <a:rPr lang="ru-RU" dirty="0"/>
              <a:t> 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7127" y="3258809"/>
            <a:ext cx="19004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/>
              <a:t>Камерлохер</a:t>
            </a:r>
            <a:r>
              <a:rPr lang="ru-RU" b="1" dirty="0"/>
              <a:t> </a:t>
            </a:r>
            <a:endParaRPr lang="ru-RU" b="1" dirty="0" smtClean="0"/>
          </a:p>
          <a:p>
            <a:r>
              <a:rPr lang="ru-RU" b="1" dirty="0" smtClean="0"/>
              <a:t>Олег </a:t>
            </a:r>
            <a:r>
              <a:rPr lang="ru-RU" b="1" dirty="0"/>
              <a:t>Петрович</a:t>
            </a:r>
          </a:p>
        </p:txBody>
      </p:sp>
    </p:spTree>
    <p:extLst>
      <p:ext uri="{BB962C8B-B14F-4D97-AF65-F5344CB8AC3E}">
        <p14:creationId xmlns:p14="http://schemas.microsoft.com/office/powerpoint/2010/main" val="1929678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6632"/>
            <a:ext cx="6528286" cy="566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6021893"/>
            <a:ext cx="4231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Оксана Чернова. Каменск- Уральский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22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ЦДБцентр\Downloads\IMG-20221116-WA0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88640"/>
            <a:ext cx="8160907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91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/>
          <a:lstStyle/>
          <a:p>
            <a:r>
              <a:rPr lang="ru-RU" dirty="0"/>
              <a:t>Используемая литература по данной теме: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endParaRPr lang="ru-RU" u="sng" dirty="0" smtClean="0">
              <a:hlinkClick r:id="rId2"/>
            </a:endParaRPr>
          </a:p>
          <a:p>
            <a:r>
              <a:rPr lang="ru-RU" u="sng" dirty="0" smtClean="0">
                <a:hlinkClick r:id="rId2"/>
              </a:rPr>
              <a:t>https</a:t>
            </a:r>
            <a:r>
              <a:rPr lang="ru-RU" u="sng" dirty="0">
                <a:hlinkClick r:id="rId2"/>
              </a:rPr>
              <a:t>://www.tripadvisor.ru </a:t>
            </a:r>
            <a:r>
              <a:rPr lang="ru-RU" u="sng" dirty="0" smtClean="0">
                <a:hlinkClick r:id="rId2"/>
              </a:rPr>
              <a:t>›</a:t>
            </a:r>
          </a:p>
          <a:p>
            <a:r>
              <a:rPr lang="ru-RU" u="sng" dirty="0" smtClean="0">
                <a:hlinkClick r:id="rId3"/>
              </a:rPr>
              <a:t>https</a:t>
            </a:r>
            <a:r>
              <a:rPr lang="ru-RU" u="sng" dirty="0">
                <a:hlinkClick r:id="rId3"/>
              </a:rPr>
              <a:t>://turizmkamensk.ru </a:t>
            </a:r>
            <a:r>
              <a:rPr lang="ru-RU" u="sng" dirty="0" smtClean="0">
                <a:hlinkClick r:id="rId3"/>
              </a:rPr>
              <a:t>›</a:t>
            </a:r>
            <a:endParaRPr lang="ru-RU" u="sng" dirty="0" smtClean="0"/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3320085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333</Words>
  <Application>Microsoft Office PowerPoint</Application>
  <PresentationFormat>Экран (4:3)</PresentationFormat>
  <Paragraphs>37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Times New Roman</vt:lpstr>
      <vt:lpstr>Оформление по умолчанию</vt:lpstr>
      <vt:lpstr>1_Оформление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Используемая литература по данной теме: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ЦДБцентр</dc:creator>
  <cp:lastModifiedBy>Максунова Елена Васильевна</cp:lastModifiedBy>
  <cp:revision>16</cp:revision>
  <dcterms:created xsi:type="dcterms:W3CDTF">2022-11-02T10:58:47Z</dcterms:created>
  <dcterms:modified xsi:type="dcterms:W3CDTF">2022-11-28T04:03:15Z</dcterms:modified>
</cp:coreProperties>
</file>