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3970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14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7694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233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036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712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70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185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654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264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9463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956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558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2588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2987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42329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0192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64CEE3-980B-4C94-9AC9-017BEF4EA100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A7F53F-A8B0-4B48-8120-97E87CBE65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37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form.forumel.com/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775855"/>
            <a:ext cx="3718455" cy="1246909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ГАУ «КЦСОН города Каменска-Уральского».</a:t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381" y="678872"/>
            <a:ext cx="5714892" cy="547254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sz="4400" dirty="0" smtClean="0"/>
              <a:t>Школа пожилого возраста</a:t>
            </a:r>
          </a:p>
          <a:p>
            <a:r>
              <a:rPr lang="ru-RU" sz="2500" dirty="0" smtClean="0"/>
              <a:t> по направлению</a:t>
            </a:r>
          </a:p>
          <a:p>
            <a:r>
              <a:rPr lang="ru-RU" sz="3600" dirty="0" smtClean="0"/>
              <a:t> «Декоративно прикладное творчество»</a:t>
            </a:r>
          </a:p>
          <a:p>
            <a:r>
              <a:rPr lang="ru-RU" sz="2900" dirty="0" smtClean="0"/>
              <a:t> на тему «Тапочки из шестигранников».</a:t>
            </a:r>
          </a:p>
          <a:p>
            <a:endParaRPr lang="ru-RU" sz="2900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3000" dirty="0" smtClean="0"/>
              <a:t>Специалист по социальной работе </a:t>
            </a:r>
            <a:r>
              <a:rPr lang="ru-RU" sz="3000" dirty="0" err="1" smtClean="0"/>
              <a:t>Самигуллина</a:t>
            </a:r>
            <a:r>
              <a:rPr lang="ru-RU" sz="3000" dirty="0" smtClean="0"/>
              <a:t> Светлана </a:t>
            </a:r>
            <a:r>
              <a:rPr lang="ru-RU" sz="3000" dirty="0" err="1" smtClean="0"/>
              <a:t>Кираматовна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464704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46" y="1388534"/>
            <a:ext cx="5638800" cy="408093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4555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20" r="-3042"/>
          <a:stretch/>
        </p:blipFill>
        <p:spPr>
          <a:xfrm>
            <a:off x="5805055" y="983673"/>
            <a:ext cx="4724399" cy="497378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94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 соединения: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110" y="982663"/>
            <a:ext cx="5112326" cy="489267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812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smtClean="0"/>
              <a:t>Используемая </a:t>
            </a:r>
            <a:r>
              <a:rPr lang="ru-RU" sz="2000" dirty="0" smtClean="0"/>
              <a:t>литература по данной теме:</a:t>
            </a:r>
          </a:p>
          <a:p>
            <a:pPr marL="0" indent="0">
              <a:buNone/>
            </a:pPr>
            <a:r>
              <a:rPr lang="ru-RU" sz="2000" dirty="0" smtClean="0">
                <a:hlinkClick r:id="rId2"/>
              </a:rPr>
              <a:t> </a:t>
            </a:r>
            <a:r>
              <a:rPr lang="en-US" sz="2000" dirty="0" smtClean="0">
                <a:hlinkClick r:id="rId2"/>
              </a:rPr>
              <a:t>www.freeform.forumel.com</a:t>
            </a:r>
            <a:endParaRPr lang="ru-RU" sz="2000" dirty="0"/>
          </a:p>
          <a:p>
            <a:pPr marL="0" indent="0">
              <a:buNone/>
            </a:pPr>
            <a:endParaRPr lang="ru-RU" sz="2000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164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28</TotalTime>
  <Words>53</Words>
  <Application>Microsoft Office PowerPoint</Application>
  <PresentationFormat>Широкоэкранный</PresentationFormat>
  <Paragraphs>17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Garamond</vt:lpstr>
      <vt:lpstr>Натуральные материалы</vt:lpstr>
      <vt:lpstr>ГАУ «КЦСОН города Каменска-Уральского». </vt:lpstr>
      <vt:lpstr>Необходимые материалы:</vt:lpstr>
      <vt:lpstr>Схема вязания</vt:lpstr>
      <vt:lpstr>Способ соединения: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Каменска-Уральского». </dc:title>
  <dc:creator>Rustam</dc:creator>
  <cp:lastModifiedBy>Максунова Елена Васильевна</cp:lastModifiedBy>
  <cp:revision>6</cp:revision>
  <dcterms:created xsi:type="dcterms:W3CDTF">2022-11-20T06:43:32Z</dcterms:created>
  <dcterms:modified xsi:type="dcterms:W3CDTF">2022-11-28T03:56:29Z</dcterms:modified>
</cp:coreProperties>
</file>