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1747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86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849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65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282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558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075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838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706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457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0459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FD52A76-860E-4D0D-AEC5-38FE7F63AF02}" type="datetimeFigureOut">
              <a:rPr lang="ru-RU" smtClean="0"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09189C6-216B-402A-BDF7-B6DD82666A9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063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-share.ru/moshennichestvo-otnoshenii-pozhilikh-lyudej-679285" TargetMode="External"/><Relationship Id="rId2" Type="http://schemas.openxmlformats.org/officeDocument/2006/relationships/hyperlink" Target="https://ppt-online.org/42000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zabota101.msp.midural.ru/news/-ostorojno-moshenniki-ne-dayte-sebya-obmanut-uchimsya-finansovoy-gramotnosti-v-shkole-pojilogo-vozrasta-32044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7706DD-B7EE-584A-5FD8-B63E32D6F6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4551452"/>
            <a:ext cx="7186773" cy="1993186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/>
              <a:t>Н</a:t>
            </a:r>
            <a:r>
              <a:rPr lang="ru-RU" sz="1600" dirty="0" smtClean="0"/>
              <a:t>аправление ШПВ «Финансовая грамотность»</a:t>
            </a:r>
            <a:br>
              <a:rPr lang="ru-RU" sz="1600" dirty="0" smtClean="0"/>
            </a:br>
            <a:r>
              <a:rPr lang="ru-RU" sz="2800" dirty="0" smtClean="0"/>
              <a:t>«Мал </a:t>
            </a:r>
            <a:r>
              <a:rPr lang="ru-RU" sz="2800" dirty="0"/>
              <a:t>да удал, </a:t>
            </a:r>
            <a:br>
              <a:rPr lang="ru-RU" sz="2800" dirty="0"/>
            </a:br>
            <a:r>
              <a:rPr lang="ru-RU" sz="2800" dirty="0"/>
              <a:t>легко </a:t>
            </a:r>
            <a:r>
              <a:rPr lang="ru-RU" sz="2800" dirty="0" smtClean="0"/>
              <a:t>податься»</a:t>
            </a:r>
            <a:endParaRPr lang="ru-RU" sz="28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8053A2E-9DEB-5145-FA23-75C77FE677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2890" y="4960137"/>
            <a:ext cx="3458110" cy="1463040"/>
          </a:xfrm>
        </p:spPr>
        <p:txBody>
          <a:bodyPr>
            <a:normAutofit/>
          </a:bodyPr>
          <a:lstStyle/>
          <a:p>
            <a:r>
              <a:rPr lang="ru-RU" dirty="0"/>
              <a:t>Подготовила специалист по социальной работе ГАУ «КЦСОН города Каменск-Уральского»</a:t>
            </a:r>
          </a:p>
          <a:p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val="2345999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7A2409-B675-302A-BD94-C09F9BB59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C948F4CC-EB92-4033-CF00-3E9114E97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179"/>
            <a:ext cx="12087876" cy="6775821"/>
          </a:xfrm>
        </p:spPr>
      </p:pic>
    </p:spTree>
    <p:extLst>
      <p:ext uri="{BB962C8B-B14F-4D97-AF65-F5344CB8AC3E}">
        <p14:creationId xmlns:p14="http://schemas.microsoft.com/office/powerpoint/2010/main" val="319828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81A6B8-E792-9A2D-8A67-584C8BED3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9B82273-CA54-AB82-36D6-962DECF95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34480" cy="6858000"/>
          </a:xfrm>
        </p:spPr>
      </p:pic>
    </p:spTree>
    <p:extLst>
      <p:ext uri="{BB962C8B-B14F-4D97-AF65-F5344CB8AC3E}">
        <p14:creationId xmlns:p14="http://schemas.microsoft.com/office/powerpoint/2010/main" val="3005733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958366-4BFB-36A4-2875-B765BCDF4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E5DDB272-A0C0-E9B8-A102-7E2A96BFE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232"/>
            <a:ext cx="12324093" cy="6908232"/>
          </a:xfrm>
        </p:spPr>
      </p:pic>
    </p:spTree>
    <p:extLst>
      <p:ext uri="{BB962C8B-B14F-4D97-AF65-F5344CB8AC3E}">
        <p14:creationId xmlns:p14="http://schemas.microsoft.com/office/powerpoint/2010/main" val="205439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BD6E77-EE9E-A367-E7DB-9E5EBC070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C7E2813A-66EB-AC1F-C32C-EBA85B073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4" y="39651"/>
            <a:ext cx="12163746" cy="6818350"/>
          </a:xfrm>
        </p:spPr>
      </p:pic>
    </p:spTree>
    <p:extLst>
      <p:ext uri="{BB962C8B-B14F-4D97-AF65-F5344CB8AC3E}">
        <p14:creationId xmlns:p14="http://schemas.microsoft.com/office/powerpoint/2010/main" val="2861554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6792DA0-1257-698C-E723-309232616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FBA4E85-AD31-2B7B-055D-F2DFB29ED6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" y="39979"/>
            <a:ext cx="12163159" cy="6818021"/>
          </a:xfrm>
        </p:spPr>
      </p:pic>
    </p:spTree>
    <p:extLst>
      <p:ext uri="{BB962C8B-B14F-4D97-AF65-F5344CB8AC3E}">
        <p14:creationId xmlns:p14="http://schemas.microsoft.com/office/powerpoint/2010/main" val="853210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51F7F5-3ED4-8FC8-718E-D7C0D1E52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C221A9F0-1FA0-C49D-AF99-772C65C61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90"/>
            <a:ext cx="12102957" cy="6766510"/>
          </a:xfrm>
        </p:spPr>
      </p:pic>
    </p:spTree>
    <p:extLst>
      <p:ext uri="{BB962C8B-B14F-4D97-AF65-F5344CB8AC3E}">
        <p14:creationId xmlns:p14="http://schemas.microsoft.com/office/powerpoint/2010/main" val="2122348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64DC4F-22C0-C1B2-2744-348FC8B5D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10824638-AD0D-A677-CBAA-00E7856F89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7" y="24282"/>
            <a:ext cx="12147843" cy="6809435"/>
          </a:xfrm>
        </p:spPr>
      </p:pic>
    </p:spTree>
    <p:extLst>
      <p:ext uri="{BB962C8B-B14F-4D97-AF65-F5344CB8AC3E}">
        <p14:creationId xmlns:p14="http://schemas.microsoft.com/office/powerpoint/2010/main" val="326697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167980-3AA7-695B-9A26-F3FFC3C89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9CCE92ED-3552-ECB3-EC2B-164EFBA676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34482" cy="6858000"/>
          </a:xfrm>
        </p:spPr>
      </p:pic>
    </p:spTree>
    <p:extLst>
      <p:ext uri="{BB962C8B-B14F-4D97-AF65-F5344CB8AC3E}">
        <p14:creationId xmlns:p14="http://schemas.microsoft.com/office/powerpoint/2010/main" val="1585847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8B760C-F003-0B96-3B1C-DDF767E4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F22B3366-D05B-4870-F6E2-02710FE56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0941" cy="6984942"/>
          </a:xfrm>
        </p:spPr>
      </p:pic>
    </p:spTree>
    <p:extLst>
      <p:ext uri="{BB962C8B-B14F-4D97-AF65-F5344CB8AC3E}">
        <p14:creationId xmlns:p14="http://schemas.microsoft.com/office/powerpoint/2010/main" val="1065712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E08BD5-D709-8D44-9F7C-E2ADD52D2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3005A611-EF86-7298-1CA3-5E785F9F39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771" y="0"/>
            <a:ext cx="12387771" cy="6943926"/>
          </a:xfrm>
        </p:spPr>
      </p:pic>
    </p:spTree>
    <p:extLst>
      <p:ext uri="{BB962C8B-B14F-4D97-AF65-F5344CB8AC3E}">
        <p14:creationId xmlns:p14="http://schemas.microsoft.com/office/powerpoint/2010/main" val="5343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86E00E-41E2-1824-00F3-50345A0F7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47586351-A3D4-FA48-2AE5-0149BF23DF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3813"/>
            <a:ext cx="12192000" cy="6834187"/>
          </a:xfrm>
        </p:spPr>
      </p:pic>
    </p:spTree>
    <p:extLst>
      <p:ext uri="{BB962C8B-B14F-4D97-AF65-F5344CB8AC3E}">
        <p14:creationId xmlns:p14="http://schemas.microsoft.com/office/powerpoint/2010/main" val="2912191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9BE2EC-B002-5AF9-A788-B17DF935D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5"/>
            <a:ext cx="9720072" cy="4023360"/>
          </a:xfrm>
        </p:spPr>
        <p:txBody>
          <a:bodyPr>
            <a:normAutofit/>
          </a:bodyPr>
          <a:lstStyle/>
          <a:p>
            <a:r>
              <a:rPr lang="ru-RU" dirty="0"/>
              <a:t>В работе использованы</a:t>
            </a:r>
            <a:br>
              <a:rPr lang="ru-RU" dirty="0"/>
            </a:br>
            <a:r>
              <a:rPr lang="ru-RU" dirty="0"/>
              <a:t>материалы: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1077A31-76E6-C6A4-585D-796C98A9C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https://ppt-online.org/420004</a:t>
            </a:r>
            <a:endParaRPr lang="ru-RU" dirty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https://slide-share.ru/moshennichestvo-otnoshenii-pozhilikh-lyudej-679285</a:t>
            </a:r>
            <a:endParaRPr lang="ru-RU" dirty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https://zabota101.msp.midural.ru/news/-ostorojno-moshenniki-ne-dayte-sebya-obmanut-uchimsya-finansovoy-gramotnosti-v-shkole-pojilogo-vozrasta-32044/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5403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A6F61C-F7AE-DBEE-F97A-B2E2777F9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A39BDD95-9650-26A9-B928-E5EDF6F78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418" y="0"/>
            <a:ext cx="12234481" cy="6858000"/>
          </a:xfrm>
        </p:spPr>
      </p:pic>
    </p:spTree>
    <p:extLst>
      <p:ext uri="{BB962C8B-B14F-4D97-AF65-F5344CB8AC3E}">
        <p14:creationId xmlns:p14="http://schemas.microsoft.com/office/powerpoint/2010/main" val="18655854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61</TotalTime>
  <Words>35</Words>
  <Application>Microsoft Office PowerPoint</Application>
  <PresentationFormat>Широкоэкранный</PresentationFormat>
  <Paragraphs>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Tw Cen MT</vt:lpstr>
      <vt:lpstr>Tw Cen MT Condensed</vt:lpstr>
      <vt:lpstr>Wingdings 3</vt:lpstr>
      <vt:lpstr>Интеграл</vt:lpstr>
      <vt:lpstr>Направление ШПВ «Финансовая грамотность» «Мал да удал,  легко податься»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работе использованы материалы:  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 да удал,  легко податься</dc:title>
  <dc:creator>Лизаветта</dc:creator>
  <cp:lastModifiedBy>Максунова Елена Васильевна</cp:lastModifiedBy>
  <cp:revision>3</cp:revision>
  <dcterms:created xsi:type="dcterms:W3CDTF">2022-11-21T10:59:38Z</dcterms:created>
  <dcterms:modified xsi:type="dcterms:W3CDTF">2022-11-25T06:30:06Z</dcterms:modified>
</cp:coreProperties>
</file>