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57" r:id="rId6"/>
    <p:sldId id="258" r:id="rId7"/>
    <p:sldId id="259" r:id="rId8"/>
    <p:sldId id="261" r:id="rId9"/>
    <p:sldId id="260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EE1878-8EE4-4A04-A80F-627AF4860B00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nsionatcdz.ru/stati/zaryadka-dlya-pozhilykh-lyudey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3500462"/>
          </a:xfrm>
        </p:spPr>
        <p:txBody>
          <a:bodyPr>
            <a:normAutofit fontScale="90000"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«Безопасность жизнедеятельности».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000" dirty="0" smtClean="0"/>
              <a:t>Тема: «</a:t>
            </a:r>
            <a:r>
              <a:rPr lang="ru-RU" dirty="0" smtClean="0"/>
              <a:t>Утренняя зарядка для людей </a:t>
            </a:r>
            <a:r>
              <a:rPr lang="ru-RU" smtClean="0"/>
              <a:t>пожилого возраста»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(Повышаем качество жизни)</a:t>
            </a:r>
            <a:br>
              <a:rPr lang="ru-RU" dirty="0" smtClean="0"/>
            </a:br>
            <a:r>
              <a:rPr lang="ru-RU" sz="2000" dirty="0" smtClean="0"/>
              <a:t>Руководитель: Специалист по социальной работе  Романова М.В.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7537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792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91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178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paden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7128792" cy="540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883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675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916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592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7436643" cy="5577483"/>
          </a:xfrm>
        </p:spPr>
      </p:pic>
    </p:spTree>
    <p:extLst>
      <p:ext uri="{BB962C8B-B14F-4D97-AF65-F5344CB8AC3E}">
        <p14:creationId xmlns:p14="http://schemas.microsoft.com/office/powerpoint/2010/main" val="2219833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284984"/>
            <a:ext cx="4032448" cy="300952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22108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Спасибо за внимание</a:t>
            </a:r>
            <a:r>
              <a:rPr lang="ru-RU" dirty="0" smtClean="0">
                <a:solidFill>
                  <a:srgbClr val="FF0000"/>
                </a:solidFill>
              </a:rPr>
              <a:t>!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2000" dirty="0" smtClean="0">
                <a:solidFill>
                  <a:srgbClr val="FF0000"/>
                </a:solidFill>
              </a:rPr>
              <a:t>Источники литературы по данной теме: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https://www.pansionatcdz.ru </a:t>
            </a:r>
            <a:r>
              <a:rPr lang="ru-RU" dirty="0" smtClean="0">
                <a:solidFill>
                  <a:srgbClr val="FF0000"/>
                </a:solidFill>
              </a:rPr>
              <a:t>›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u="sng" dirty="0" smtClean="0">
                <a:solidFill>
                  <a:srgbClr val="FF0000"/>
                </a:solidFill>
              </a:rPr>
              <a:t>https</a:t>
            </a:r>
            <a:r>
              <a:rPr lang="ru-RU" u="sng" dirty="0">
                <a:solidFill>
                  <a:srgbClr val="FF0000"/>
                </a:solidFill>
              </a:rPr>
              <a:t>://www.medkirov.ru › </a:t>
            </a:r>
            <a:r>
              <a:rPr lang="ru-RU" u="sng" dirty="0" err="1" smtClean="0">
                <a:solidFill>
                  <a:srgbClr val="FF0000"/>
                </a:solidFill>
              </a:rPr>
              <a:t>site</a:t>
            </a:r>
            <a:r>
              <a:rPr lang="ru-RU" u="sng" dirty="0">
                <a:solidFill>
                  <a:srgbClr val="FF0000"/>
                </a:solidFill>
              </a:rPr>
              <a:t/>
            </a:r>
            <a:br>
              <a:rPr lang="ru-RU" u="sng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7151239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52</TotalTime>
  <Words>10</Words>
  <Application>Microsoft Office PowerPoint</Application>
  <PresentationFormat>Экран (4:3)</PresentationFormat>
  <Paragraphs>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Candara</vt:lpstr>
      <vt:lpstr>Symbol</vt:lpstr>
      <vt:lpstr>Times New Roman</vt:lpstr>
      <vt:lpstr>Волна</vt:lpstr>
      <vt:lpstr>ГАУ «КЦСОН города Каменска-Уральского»  Школа пожилого возраста  по направлению   «Безопасность жизнедеятельности».  Тема: «Утренняя зарядка для людей пожилого возраста» (Повышаем качество жизни) Руководитель: Специалист по социальной работе  Романова М.В.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  Источники литературы по данной теме: https://www.pansionatcdz.ru ›  https://www.medkirov.ru › site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Утренняя зарядка</dc:title>
  <dc:creator>User</dc:creator>
  <cp:lastModifiedBy>Максунова Елена Васильевна</cp:lastModifiedBy>
  <cp:revision>9</cp:revision>
  <dcterms:created xsi:type="dcterms:W3CDTF">2020-11-16T17:43:07Z</dcterms:created>
  <dcterms:modified xsi:type="dcterms:W3CDTF">2022-11-25T10:12:02Z</dcterms:modified>
</cp:coreProperties>
</file>