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12"/>
  </p:notesMasterIdLst>
  <p:sldIdLst>
    <p:sldId id="256" r:id="rId2"/>
    <p:sldId id="268" r:id="rId3"/>
    <p:sldId id="267" r:id="rId4"/>
    <p:sldId id="265" r:id="rId5"/>
    <p:sldId id="266" r:id="rId6"/>
    <p:sldId id="269" r:id="rId7"/>
    <p:sldId id="270" r:id="rId8"/>
    <p:sldId id="271" r:id="rId9"/>
    <p:sldId id="272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9F2D6-E12E-4C07-808C-6A82442BF204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DAF46-06A0-408C-968E-EB2A4C0F26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0632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medaboutme.ru/zdorove/spravochnik/slovar-medicinskih-terminov/sustavy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1412776"/>
            <a:ext cx="5688632" cy="2376264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Упражнения для  нормализации общего состояния организма, которые помогают улучшить кровообращение и обмен веществ.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4001549"/>
            <a:ext cx="4572000" cy="174971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«Активное долголетие</a:t>
            </a:r>
            <a:r>
              <a:rPr lang="ru-RU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»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dirty="0">
              <a:solidFill>
                <a:schemeClr val="bg1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944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400" dirty="0">
                <a:solidFill>
                  <a:srgbClr val="000000"/>
                </a:solidFill>
              </a:rPr>
              <a:t>Главные принципы системы Ниши</a:t>
            </a:r>
          </a:p>
          <a:p>
            <a:r>
              <a:rPr lang="ru-RU" sz="1400" dirty="0">
                <a:solidFill>
                  <a:srgbClr val="000000"/>
                </a:solidFill>
              </a:rPr>
              <a:t>В основе системы </a:t>
            </a:r>
            <a:r>
              <a:rPr lang="ru-RU" sz="1400" dirty="0" err="1">
                <a:solidFill>
                  <a:srgbClr val="000000"/>
                </a:solidFill>
              </a:rPr>
              <a:t>Кацудзо</a:t>
            </a:r>
            <a:r>
              <a:rPr lang="ru-RU" sz="1400" dirty="0">
                <a:solidFill>
                  <a:srgbClr val="000000"/>
                </a:solidFill>
              </a:rPr>
              <a:t> - 4 элемента:</a:t>
            </a:r>
          </a:p>
          <a:p>
            <a:r>
              <a:rPr lang="ru-RU" sz="1400" dirty="0">
                <a:solidFill>
                  <a:srgbClr val="000000"/>
                </a:solidFill>
              </a:rPr>
              <a:t>✅ Питание. Ниши считал, что пищей можно излечить, а можно отравить и замусорить весь организм.</a:t>
            </a:r>
          </a:p>
          <a:p>
            <a:r>
              <a:rPr lang="ru-RU" sz="1400" dirty="0">
                <a:solidFill>
                  <a:srgbClr val="000000"/>
                </a:solidFill>
              </a:rPr>
              <a:t>Лекарства и синтетические витамины </a:t>
            </a:r>
            <a:r>
              <a:rPr lang="ru-RU" sz="1400" dirty="0" err="1">
                <a:solidFill>
                  <a:srgbClr val="000000"/>
                </a:solidFill>
              </a:rPr>
              <a:t>Кацудзо</a:t>
            </a:r>
            <a:r>
              <a:rPr lang="ru-RU" sz="1400" dirty="0">
                <a:solidFill>
                  <a:srgbClr val="000000"/>
                </a:solidFill>
              </a:rPr>
              <a:t> не признавал. Справедливо полагая, что всё необходимое можно извлекать из пищи.</a:t>
            </a:r>
          </a:p>
          <a:p>
            <a:r>
              <a:rPr lang="ru-RU" sz="1400" dirty="0">
                <a:solidFill>
                  <a:srgbClr val="000000"/>
                </a:solidFill>
              </a:rPr>
              <a:t>✅ Ноги. Это - наша телесная опора. Аналогичного мнения придерживаются и последователи китайской традиционной медицины.</a:t>
            </a:r>
          </a:p>
          <a:p>
            <a:r>
              <a:rPr lang="ru-RU" sz="1400" dirty="0" err="1">
                <a:solidFill>
                  <a:srgbClr val="000000"/>
                </a:solidFill>
              </a:rPr>
              <a:t>Кацудзо</a:t>
            </a:r>
            <a:r>
              <a:rPr lang="ru-RU" sz="1400" dirty="0">
                <a:solidFill>
                  <a:srgbClr val="000000"/>
                </a:solidFill>
              </a:rPr>
              <a:t> Ниши утверждал, что именно через ноги уходит отработанная энергия и входит свежая.</a:t>
            </a:r>
          </a:p>
          <a:p>
            <a:r>
              <a:rPr lang="ru-RU" sz="1400" dirty="0">
                <a:solidFill>
                  <a:srgbClr val="000000"/>
                </a:solidFill>
              </a:rPr>
              <a:t>✅ Психика. Настрой, эмоции, мысли - всё это управляет нашей жизнью и прямо влияет на здоровье.</a:t>
            </a:r>
          </a:p>
          <a:p>
            <a:r>
              <a:rPr lang="ru-RU" sz="1400" dirty="0">
                <a:solidFill>
                  <a:srgbClr val="000000"/>
                </a:solidFill>
              </a:rPr>
              <a:t>✅ Кожа. Ниши называл ее защитным чехлом. А также органом очищения и дыхания.</a:t>
            </a:r>
          </a:p>
          <a:p>
            <a:r>
              <a:rPr lang="ru-RU" sz="1400" dirty="0">
                <a:solidFill>
                  <a:srgbClr val="000000"/>
                </a:solidFill>
              </a:rPr>
              <a:t>Здоровье - это когда все 4 основных элемента в порядке. И чтобы добиться такого состояния, </a:t>
            </a:r>
            <a:r>
              <a:rPr lang="ru-RU" sz="1400" dirty="0" err="1">
                <a:solidFill>
                  <a:srgbClr val="000000"/>
                </a:solidFill>
              </a:rPr>
              <a:t>Кацудзо</a:t>
            </a:r>
            <a:r>
              <a:rPr lang="ru-RU" sz="1400" dirty="0">
                <a:solidFill>
                  <a:srgbClr val="000000"/>
                </a:solidFill>
              </a:rPr>
              <a:t> разработал "6 золотых правил здоровья". Все они - просты и доступны, требуют только желания и терпения.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368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6 золотых правил здоровья от Кацудзо Ниши. Японская систем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63" y="4480212"/>
            <a:ext cx="3953073" cy="237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116632"/>
            <a:ext cx="885698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000000"/>
                </a:solidFill>
                <a:cs typeface="Arial" pitchFamily="34" charset="0"/>
              </a:rPr>
              <a:t>Упражнение "Золотая рыбка"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cs typeface="Arial" pitchFamily="34" charset="0"/>
              </a:rPr>
              <a:t>Оно помогает снизить негативное влияние малоподвижного образа жизни на наше здоровье. Направлено на то, чтобы повысить гибкость позвоночника и не допустить его деформации.</a:t>
            </a:r>
            <a:endParaRPr lang="ru-RU" sz="1400" dirty="0">
              <a:solidFill>
                <a:prstClr val="black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cs typeface="Arial" pitchFamily="34" charset="0"/>
              </a:rPr>
              <a:t>С возрастом в межпозвоночных дисках и хрящах уменьшается содержание жидкости, утрачивается упругость, происходит трение и позвоночник постепенно укорачивается". Но этот процесс вовсе не обязательно будет сопровождать каждого человека. И </a:t>
            </a:r>
            <a:r>
              <a:rPr lang="ru-RU" sz="1400" dirty="0" err="1">
                <a:solidFill>
                  <a:srgbClr val="000000"/>
                </a:solidFill>
                <a:cs typeface="Arial" pitchFamily="34" charset="0"/>
              </a:rPr>
              <a:t>Кацудзо</a:t>
            </a:r>
            <a:r>
              <a:rPr lang="ru-RU" sz="1400" dirty="0">
                <a:solidFill>
                  <a:srgbClr val="000000"/>
                </a:solidFill>
                <a:cs typeface="Arial" pitchFamily="34" charset="0"/>
              </a:rPr>
              <a:t> Ниши предлагает интересное решение, которое не только помогает позвоночнику, но и благотворно влияет на работу сердечно-сосудистой и нервной системы.</a:t>
            </a:r>
            <a:endParaRPr lang="ru-RU" sz="1400" dirty="0">
              <a:solidFill>
                <a:prstClr val="black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cs typeface="Arial" pitchFamily="34" charset="0"/>
              </a:rPr>
              <a:t>Преимущества упражнения "Золотая рыбка":</a:t>
            </a:r>
            <a:endParaRPr lang="ru-RU" sz="1400" dirty="0">
              <a:solidFill>
                <a:prstClr val="black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400" dirty="0">
                <a:solidFill>
                  <a:srgbClr val="000000"/>
                </a:solidFill>
                <a:cs typeface="Arial" pitchFamily="34" charset="0"/>
              </a:rPr>
              <a:t>активизирует движение крови по сосудам;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400" dirty="0">
                <a:solidFill>
                  <a:srgbClr val="000000"/>
                </a:solidFill>
                <a:cs typeface="Arial" pitchFamily="34" charset="0"/>
              </a:rPr>
              <a:t>улучшает работу сердца;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400" dirty="0">
                <a:solidFill>
                  <a:srgbClr val="000000"/>
                </a:solidFill>
                <a:cs typeface="Arial" pitchFamily="34" charset="0"/>
              </a:rPr>
              <a:t>ускоряет обмен веществ;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400" dirty="0">
                <a:solidFill>
                  <a:srgbClr val="000000"/>
                </a:solidFill>
                <a:cs typeface="Arial" pitchFamily="34" charset="0"/>
              </a:rPr>
              <a:t>нормализует работу органов малого таза.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cs typeface="Arial" pitchFamily="34" charset="0"/>
              </a:rPr>
              <a:t>Как выполнять упражнение:</a:t>
            </a:r>
            <a:endParaRPr lang="ru-RU" sz="1400" dirty="0">
              <a:solidFill>
                <a:prstClr val="black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cs typeface="Arial" pitchFamily="34" charset="0"/>
              </a:rPr>
              <a:t>Исходное положение - лежа на спине на твердой поверхности. Руки вытянуты вверх за голову и лежат на полу. Ноги вытянуты. Ступни - перпендикулярно телу, пальцы ног тянем на себя. Бедра и пятки сильно прижимаем к полу.</a:t>
            </a:r>
            <a:endParaRPr lang="ru-RU" sz="1400" dirty="0">
              <a:solidFill>
                <a:prstClr val="black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cs typeface="Arial" pitchFamily="34" charset="0"/>
              </a:rPr>
              <a:t>Потянитесь несколько раз, аккуратно растягивая позвоночник в стороны.</a:t>
            </a:r>
            <a:endParaRPr lang="ru-RU" sz="1400" dirty="0">
              <a:solidFill>
                <a:prstClr val="black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cs typeface="Arial" pitchFamily="34" charset="0"/>
              </a:rPr>
              <a:t>Теперь сгибаем руки в локтях и кладем ладони под шею.</a:t>
            </a:r>
            <a:endParaRPr lang="ru-RU" sz="1400" dirty="0">
              <a:solidFill>
                <a:prstClr val="black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cs typeface="Arial" pitchFamily="34" charset="0"/>
              </a:rPr>
              <a:t>Выполняем быстрые колебания телом в стороны. Вибрируем так, как рыбка движется в воде.</a:t>
            </a:r>
            <a:endParaRPr lang="ru-RU" sz="1400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70248" y="4653443"/>
            <a:ext cx="499423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prstClr val="black"/>
                </a:solidFill>
                <a:cs typeface="Arial" pitchFamily="34" charset="0"/>
              </a:rPr>
              <a:t>Важный нюанс! Позвоночник по возможности остается неподвижным. Колебания влево и вправо совершаются преимущественно затылком и ступнями ног.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cs typeface="Arial" pitchFamily="34" charset="0"/>
              </a:rPr>
              <a:t>Вибрации телом нужно делать около 1-2 минут. Рекомендуется повторять упражнение "Золотая рыбка" утром и вечером.</a:t>
            </a:r>
            <a:endParaRPr lang="ru-RU" sz="1400" dirty="0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795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6 золотых правил здоровья от Кацудзо Ниши. Японская систем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189066"/>
            <a:ext cx="4427984" cy="350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188640"/>
            <a:ext cx="856895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</a:rPr>
              <a:t>Упражнение для капилляров</a:t>
            </a:r>
          </a:p>
          <a:p>
            <a:r>
              <a:rPr lang="ru-RU" sz="1400" dirty="0">
                <a:solidFill>
                  <a:srgbClr val="000000"/>
                </a:solidFill>
              </a:rPr>
              <a:t>Его я уже многократно описывала на своем канале. Но мне никогда не лень повторить!</a:t>
            </a:r>
          </a:p>
          <a:p>
            <a:pPr lvl="0"/>
            <a:r>
              <a:rPr lang="ru-RU" sz="1400" dirty="0">
                <a:solidFill>
                  <a:srgbClr val="000000"/>
                </a:solidFill>
              </a:rPr>
              <a:t>Упражнение - очень простое. Нужно лечь на спину. Поднять руки и ноги вверх перпендикулярно полу. И выполнять вибрирующие движения</a:t>
            </a:r>
            <a:r>
              <a:rPr lang="ru-RU" sz="1400" dirty="0" smtClean="0">
                <a:solidFill>
                  <a:srgbClr val="000000"/>
                </a:solidFill>
              </a:rPr>
              <a:t>.</a:t>
            </a:r>
            <a:r>
              <a:rPr lang="ru-RU" sz="1400" dirty="0">
                <a:solidFill>
                  <a:srgbClr val="000000"/>
                </a:solidFill>
              </a:rPr>
              <a:t> Выполняем это упражнение на протяжении 1-3 минут.</a:t>
            </a:r>
          </a:p>
          <a:p>
            <a:pPr lvl="0"/>
            <a:r>
              <a:rPr lang="ru-RU" sz="1400" b="1" dirty="0">
                <a:solidFill>
                  <a:srgbClr val="000000"/>
                </a:solidFill>
              </a:rPr>
              <a:t>Преимущества "Вибраций":</a:t>
            </a:r>
          </a:p>
          <a:p>
            <a:pPr lvl="0"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</a:rPr>
              <a:t>Вибрационная гимнастика помогает улучшить работу капилляров, а их в нашем теле - целых 4 миллиарда.</a:t>
            </a:r>
          </a:p>
          <a:p>
            <a:pPr lvl="0"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</a:rPr>
              <a:t>Вибрации конечностями помогают нормализовать работу венозных клапанов, которые обеспечивают обратное течение крови. Это - профилактика варикозного расширения вен.</a:t>
            </a:r>
          </a:p>
          <a:p>
            <a:pPr lvl="0"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</a:rPr>
              <a:t>Вибрации улучшают и циркуляцию лимфы. А значит, помогают организму быстрее очиститься, активизируют иммунную систему.</a:t>
            </a:r>
          </a:p>
          <a:p>
            <a:pPr lvl="0"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</a:rPr>
              <a:t>Вибрационная гимнастика улучшает и состояние кожи, помогая ей усилить барьерные функции, ускорить регенерацию (восстановление).</a:t>
            </a:r>
          </a:p>
          <a:p>
            <a:pPr lvl="0"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</a:rPr>
              <a:t>Вибрация для ног, которые являются телесной опорой - это оздоровление всего организма.</a:t>
            </a:r>
          </a:p>
          <a:p>
            <a:endParaRPr lang="ru-RU" sz="14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75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6 золотых правил здоровья от Кацудзо Ниши. Японская систем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349" y="3170100"/>
            <a:ext cx="4622660" cy="3427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20572" y="0"/>
            <a:ext cx="903649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-apple-system"/>
              </a:rPr>
              <a:t> </a:t>
            </a:r>
            <a:r>
              <a:rPr lang="ru-RU" sz="1400" b="1" dirty="0">
                <a:solidFill>
                  <a:srgbClr val="000000"/>
                </a:solidFill>
              </a:rPr>
              <a:t>Упражнение для спины и живота</a:t>
            </a:r>
          </a:p>
          <a:p>
            <a:r>
              <a:rPr lang="ru-RU" sz="1400" dirty="0">
                <a:solidFill>
                  <a:srgbClr val="000000"/>
                </a:solidFill>
              </a:rPr>
              <a:t>Оно помогает одновременно воздействовать и на живот, и на спину. Тем самым достигается баланс в работе разных отделов ЦНС, стабилизируется душевный настрой. Но в первую очередь оказывается благотворное влияние на работу кишечника. </a:t>
            </a:r>
            <a:r>
              <a:rPr lang="ru-RU" sz="1400" dirty="0" err="1">
                <a:solidFill>
                  <a:srgbClr val="000000"/>
                </a:solidFill>
              </a:rPr>
              <a:t>Кацудзо</a:t>
            </a:r>
            <a:r>
              <a:rPr lang="ru-RU" sz="1400" dirty="0">
                <a:solidFill>
                  <a:srgbClr val="000000"/>
                </a:solidFill>
              </a:rPr>
              <a:t> утверждал, что именно больной кишечник - главная причина инсульта, старческого слабоумия, сердечных и онкологических заболеваний. Когда кишечник плохо работает, то в кровь всасывается слишком много продуктов распада.</a:t>
            </a:r>
          </a:p>
          <a:p>
            <a:r>
              <a:rPr lang="ru-RU" sz="1400" i="1" dirty="0">
                <a:solidFill>
                  <a:srgbClr val="000000"/>
                </a:solidFill>
              </a:rPr>
              <a:t>Опять же, я приведу только краткую версию - основную часть упражнения. У него есть и полный вариант, в котором - 11 подготовительных приемов.</a:t>
            </a:r>
            <a:endParaRPr lang="ru-RU" sz="1400" dirty="0">
              <a:solidFill>
                <a:srgbClr val="000000"/>
              </a:solidFill>
            </a:endParaRPr>
          </a:p>
          <a:p>
            <a:r>
              <a:rPr lang="ru-RU" sz="1400" dirty="0">
                <a:solidFill>
                  <a:srgbClr val="000000"/>
                </a:solidFill>
              </a:rPr>
              <a:t>Как выполнять упражнение:</a:t>
            </a:r>
          </a:p>
          <a:p>
            <a:r>
              <a:rPr lang="ru-RU" sz="1400" dirty="0">
                <a:solidFill>
                  <a:srgbClr val="000000"/>
                </a:solidFill>
              </a:rPr>
              <a:t>Сядьте на пол на колени, таз при этом находится на пятках. Можно сесть "по-турецки".</a:t>
            </a:r>
          </a:p>
          <a:p>
            <a:r>
              <a:rPr lang="ru-RU" sz="1400" dirty="0">
                <a:solidFill>
                  <a:srgbClr val="000000"/>
                </a:solidFill>
              </a:rPr>
              <a:t>Позвоночник - прямой, строго перпендикулярно полу. Глаза открыты. Язык поднят к небу. Губы сжаты, дыхание ровное. Вся опора - на ноги.</a:t>
            </a:r>
          </a:p>
          <a:p>
            <a:r>
              <a:rPr lang="ru-RU" sz="1400" dirty="0">
                <a:solidFill>
                  <a:srgbClr val="000000"/>
                </a:solidFill>
              </a:rPr>
              <a:t>Сохраняя идеальную осанку, начинайте раскачиваться в стороны, влево и вправо. Как "болванчик". Одновременно при этом нужно выполнять движения животом вперед и назад. Вес сосредоточен на копчике.</a:t>
            </a:r>
            <a:endParaRPr lang="ru-RU" sz="1400" b="0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643306" y="3429000"/>
            <a:ext cx="5279295" cy="288244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53958" rIns="0" bIns="179331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Ниши рекомендовал выполнять это упражнение по 10 минут утром и вечером. Вы можете начать и с меньшего количества времени.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Важно!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Дыхание - нижнее брюшное.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Чем полезно это упражнение: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Тренирует диафрагмальное дыхание (нижней частью живота) - так называемое "полное йоговское".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Приводится в равновесие кислотно-щелочной баланс всех жидкостей в организме.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Нормализуется работа нервной системы.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Улучшается питание внутренних органов и обмен веществ.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762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16632"/>
            <a:ext cx="89289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</a:rPr>
              <a:t>Соединение стоп и ладоней</a:t>
            </a:r>
          </a:p>
          <a:p>
            <a:r>
              <a:rPr lang="ru-RU" sz="1400" dirty="0">
                <a:solidFill>
                  <a:srgbClr val="000000"/>
                </a:solidFill>
              </a:rPr>
              <a:t>Это упражнение особенно полезно для диафрагмы. В течение дня она неоднократно оказывает необходимое давление на печень, селезенку и кишечник. Способствует планомерному сжатию сосудов (кровеносных и лимфатических) для того, чтобы проталкивать кровь и лимфу. Диафрагма круглосуточно работает, как мощный насос.</a:t>
            </a:r>
          </a:p>
          <a:p>
            <a:r>
              <a:rPr lang="ru-RU" sz="1400" dirty="0">
                <a:solidFill>
                  <a:srgbClr val="000000"/>
                </a:solidFill>
              </a:rPr>
              <a:t>Соединение стоп и ладоней гармонизирует работу всех систем организма.</a:t>
            </a:r>
          </a:p>
          <a:p>
            <a:r>
              <a:rPr lang="ru-RU" sz="1400" dirty="0">
                <a:solidFill>
                  <a:srgbClr val="000000"/>
                </a:solidFill>
              </a:rPr>
              <a:t>Преимущества упражнения: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</a:rPr>
              <a:t>восстановление баланса в организме;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</a:rPr>
              <a:t>улучшение работы органов малого таза, надпочечников и ЖКТ;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</a:rPr>
              <a:t>снятие болевого синдрома при </a:t>
            </a:r>
            <a:r>
              <a:rPr lang="ru-RU" sz="1400" dirty="0" err="1">
                <a:solidFill>
                  <a:srgbClr val="000000"/>
                </a:solidFill>
              </a:rPr>
              <a:t>эндометриозе</a:t>
            </a:r>
            <a:r>
              <a:rPr lang="ru-RU" sz="1400" dirty="0">
                <a:solidFill>
                  <a:srgbClr val="000000"/>
                </a:solidFill>
              </a:rPr>
              <a:t>, миоме матки, болезненных менструациях.</a:t>
            </a:r>
          </a:p>
          <a:p>
            <a:r>
              <a:rPr lang="ru-RU" sz="1400" dirty="0">
                <a:solidFill>
                  <a:srgbClr val="000000"/>
                </a:solidFill>
              </a:rPr>
              <a:t>Как выполнять:</a:t>
            </a:r>
          </a:p>
          <a:p>
            <a:r>
              <a:rPr lang="ru-RU" sz="1400" dirty="0">
                <a:solidFill>
                  <a:srgbClr val="000000"/>
                </a:solidFill>
              </a:rPr>
              <a:t>❇️Упрощенная версия. Лягте на твердую поверхность на спину. Шея - на удобном валике. Ноги разведите в коленях и соедините стопы. Руки согните в локтях и соедините ладони на груди.</a:t>
            </a:r>
          </a:p>
          <a:p>
            <a:r>
              <a:rPr lang="ru-RU" sz="1400" dirty="0">
                <a:solidFill>
                  <a:srgbClr val="000000"/>
                </a:solidFill>
              </a:rPr>
              <a:t>Закройте глаза и полежите в таком положении 5-10 минут.</a:t>
            </a:r>
            <a:endParaRPr lang="ru-RU" sz="1400" b="0" i="0" dirty="0">
              <a:solidFill>
                <a:srgbClr val="00000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71074"/>
            <a:ext cx="7128792" cy="3488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50077" y="3573016"/>
            <a:ext cx="136815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</a:rPr>
              <a:t>У этого упражнения есть в том числе и полный вариант: с достаточно длительной </a:t>
            </a:r>
            <a:r>
              <a:rPr lang="ru-RU" sz="1400" dirty="0" smtClean="0">
                <a:solidFill>
                  <a:srgbClr val="000000"/>
                </a:solidFill>
              </a:rPr>
              <a:t>предвари-тельной </a:t>
            </a:r>
            <a:r>
              <a:rPr lang="ru-RU" sz="1400" dirty="0">
                <a:solidFill>
                  <a:srgbClr val="000000"/>
                </a:solidFill>
              </a:rPr>
              <a:t>подготовкой.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68337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395" y="188641"/>
            <a:ext cx="8763085" cy="6500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9750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9512" y="33505"/>
            <a:ext cx="8784976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/>
              <a:t>Начнем с растяжки бицепса бедра. </a:t>
            </a:r>
            <a:r>
              <a:rPr lang="ru-RU" sz="1400" dirty="0"/>
              <a:t>Для этого, примите положение смирно, затем медленно с прямой спиной наклоняйтесь вперед. Старайтесь достать ладонями до пола. Выполняйте упражнение 30-60 секунд.</a:t>
            </a:r>
          </a:p>
          <a:p>
            <a:r>
              <a:rPr lang="ru-RU" sz="1400" dirty="0"/>
              <a:t>Теперь, не сгибая спины, сядьте на колено и сохраняйте позу в течение 40 секунд. Повторите упражнение 5 раз для каждой ноги.</a:t>
            </a:r>
          </a:p>
          <a:p>
            <a:r>
              <a:rPr lang="ru-RU" sz="1400" dirty="0"/>
              <a:t>Следующие упражнения будут выполнятся из положения лежа. Заняв исходное положение, вытяните и расслабьте ноги. Затем начинайте ступней одной ноги массировать другую (от ступни до колена). Такой массаж наладит кровообращение в районе голени</a:t>
            </a:r>
            <a:r>
              <a:rPr lang="ru-RU" sz="1400" dirty="0" smtClean="0"/>
              <a:t>.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Повторите массаж, но уже для другой ноги.</a:t>
            </a:r>
          </a:p>
          <a:p>
            <a:r>
              <a:rPr lang="ru-RU" sz="1400" dirty="0" smtClean="0"/>
              <a:t>Сохраняя </a:t>
            </a:r>
            <a:r>
              <a:rPr lang="ru-RU" sz="1400" dirty="0"/>
              <a:t>лежачее положение, подложит под поясницу сложенное полотенце, простынь или валик. Теперь, поднимите ноги на 90 градусов и зафиксировав их в таком положении, начните медленно сводить и разводить их в воздухе. Сделайте 3 подхода по 8 повторений.</a:t>
            </a:r>
          </a:p>
          <a:p>
            <a:r>
              <a:rPr lang="ru-RU" sz="1400" dirty="0"/>
              <a:t>Для следующих упражнений вам понадобится стул. Заняв сидячее положение и подложив бутылку или мячик под стопы, начните катать предмет сначала правой, затем левой, а затем и обеими стопами.</a:t>
            </a:r>
          </a:p>
          <a:p>
            <a:r>
              <a:rPr lang="ru-RU" sz="1400" dirty="0"/>
              <a:t>Если, вы вдруг не имеете возможности выполнить вышеописанный комплекс в середине дня, то рекомендует делать следующие упражнения:</a:t>
            </a:r>
          </a:p>
          <a:p>
            <a:r>
              <a:rPr lang="ru-RU" sz="1400" dirty="0"/>
              <a:t>Сидя, соедините пятки вместе. Затем начинайте сводить-разводить носки с максимальной амплитудой.</a:t>
            </a:r>
          </a:p>
          <a:p>
            <a:r>
              <a:rPr lang="ru-RU" sz="1400" dirty="0"/>
              <a:t>Сохраняя исходное положение, встаньте ногами на носки и начните опускаться, пока ваша стопа не встанет полностью на землю, затем поднимайтесь на пятки, а после, снова подниматься на носки.</a:t>
            </a:r>
          </a:p>
          <a:p>
            <a:r>
              <a:rPr lang="ru-RU" sz="1400" dirty="0"/>
              <a:t>Сгибайте суставы нижних конечностей. Начните с пальцев ног, затем перейдите на стопы и закончите коленями</a:t>
            </a:r>
            <a:r>
              <a:rPr lang="ru-RU" sz="1400" dirty="0" smtClean="0"/>
              <a:t>.</a:t>
            </a:r>
          </a:p>
          <a:p>
            <a:r>
              <a:rPr lang="ru-RU" sz="1400" b="1" dirty="0" smtClean="0"/>
              <a:t>И  еще:</a:t>
            </a:r>
          </a:p>
          <a:p>
            <a:pPr lvl="0">
              <a:buFont typeface="+mj-lt"/>
              <a:buAutoNum type="arabicPeriod"/>
            </a:pPr>
            <a:r>
              <a:rPr lang="ru-RU" sz="1400" dirty="0">
                <a:solidFill>
                  <a:srgbClr val="000000"/>
                </a:solidFill>
              </a:rPr>
              <a:t>Сесть на стул и, держа нижние конечности вместе, несколько раз развести и соединить носки стоп.</a:t>
            </a:r>
          </a:p>
          <a:p>
            <a:pPr lvl="0">
              <a:buFont typeface="+mj-lt"/>
              <a:buAutoNum type="arabicPeriod"/>
            </a:pPr>
            <a:r>
              <a:rPr lang="ru-RU" sz="1400" dirty="0">
                <a:solidFill>
                  <a:srgbClr val="000000"/>
                </a:solidFill>
              </a:rPr>
              <a:t>Сидя на стуле, скамье или диване, приподнять стопы и совершить ими несколько раскачивающихся движений назад и вперед с небольшой амплитудой.</a:t>
            </a:r>
          </a:p>
          <a:p>
            <a:pPr lvl="0">
              <a:buFont typeface="+mj-lt"/>
              <a:buAutoNum type="arabicPeriod"/>
            </a:pPr>
            <a:r>
              <a:rPr lang="ru-RU" sz="1400" dirty="0">
                <a:solidFill>
                  <a:srgbClr val="000000"/>
                </a:solidFill>
              </a:rPr>
              <a:t>Сохраняя начальное положение, как в предыдущем упражнении, выполнять стопами вращательные движения с начала вправо, а затем в обратном направлении в течение 30-60 секунд.</a:t>
            </a:r>
          </a:p>
          <a:p>
            <a:pPr lvl="0">
              <a:buFont typeface="+mj-lt"/>
              <a:buAutoNum type="arabicPeriod"/>
            </a:pPr>
            <a:r>
              <a:rPr lang="ru-RU" sz="1400" dirty="0">
                <a:solidFill>
                  <a:srgbClr val="000000"/>
                </a:solidFill>
              </a:rPr>
              <a:t>Сидя на стуле, нужно методично, начиная с пальцев ног, переходя на голеностоп и заканчивая коленями, прорабатывать </a:t>
            </a:r>
            <a:r>
              <a:rPr lang="ru-RU" sz="1400" dirty="0">
                <a:solidFill>
                  <a:srgbClr val="4462FC"/>
                </a:solidFill>
                <a:hlinkClick r:id="rId2"/>
              </a:rPr>
              <a:t>суставы</a:t>
            </a:r>
            <a:r>
              <a:rPr lang="ru-RU" sz="1400" dirty="0">
                <a:solidFill>
                  <a:srgbClr val="000000"/>
                </a:solidFill>
              </a:rPr>
              <a:t> нижних конечностей путем их сгибания и разгибания. Для дополнительного усиления кровотока можно при проработке суставов выполнять легкий массаж ног, используя поглаживающие движения снизу вверх.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304374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08104" y="129148"/>
            <a:ext cx="354189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/>
              <a:t>Укрепление артерий и вен шеи</a:t>
            </a:r>
          </a:p>
          <a:p>
            <a:r>
              <a:rPr lang="ru-RU" sz="1400" dirty="0">
                <a:solidFill>
                  <a:srgbClr val="333333"/>
                </a:solidFill>
              </a:rPr>
              <a:t>Шейный отдел позвоночника наиболее подвижный. Здесь проходят важные нервы и сосуды, которые несут кровь в головной мозг. Если мышечный каркас ослаблен, человеку приходится прикладывать усилия, чтобы держать осанку. В результате происходят мышечные и сосудистые спазмы, которые становятся причиной головных болей, мигреней, скачков внутричерепного давления.</a:t>
            </a:r>
          </a:p>
          <a:p>
            <a:endParaRPr lang="ru-RU" b="0" i="0" dirty="0">
              <a:solidFill>
                <a:srgbClr val="333333"/>
              </a:solidFill>
              <a:effectLst/>
              <a:latin typeface="ubuntu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7653"/>
            <a:ext cx="5184576" cy="2817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2924945"/>
            <a:ext cx="904999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333333"/>
                </a:solidFill>
              </a:rPr>
              <a:t>Простой комплекс упражнений для мышц шейного отдела позвоночника положительно влияет и на состояние сосудов этой области. Его можно выполнять дома, на рабочем месте и даже в дороге. Он основан на принципах китайской гимнастики, плавного растяжения и расслабления глубоких шейных мышц. Движения выполняются очень медленно, при этом дыхание должно быть ровным и глубоким.</a:t>
            </a:r>
          </a:p>
          <a:p>
            <a:pPr lvl="0">
              <a:buFont typeface="Arial"/>
              <a:buChar char="•"/>
            </a:pPr>
            <a:r>
              <a:rPr lang="ru-RU" sz="1400" dirty="0">
                <a:solidFill>
                  <a:srgbClr val="333333"/>
                </a:solidFill>
              </a:rPr>
              <a:t>Первое упражнение — прислониться спиной к стене, максимально напрячь шею и прижаться к поверхности, задержав дыхание на 5—10 секунд. Затем на выдохе расслабиться, сделать несколько повторений.</a:t>
            </a:r>
          </a:p>
          <a:p>
            <a:pPr lvl="0">
              <a:buFont typeface="Arial"/>
              <a:buChar char="•"/>
            </a:pPr>
            <a:r>
              <a:rPr lang="ru-RU" sz="1400" dirty="0">
                <a:solidFill>
                  <a:srgbClr val="333333"/>
                </a:solidFill>
              </a:rPr>
              <a:t>Сидя на стуле, кладут лоб на ладони. Руками оказывают давление, стараясь сместить голову назад, при этом она остается в прежнем положении. Упражнение длится до 10—15 секунд, при этом рекомендуется задержать дыхание. Всего делают 5—10 повторений.</a:t>
            </a:r>
          </a:p>
          <a:p>
            <a:pPr lvl="0">
              <a:buFont typeface="Arial"/>
              <a:buChar char="•"/>
            </a:pPr>
            <a:r>
              <a:rPr lang="ru-RU" sz="1400" dirty="0">
                <a:solidFill>
                  <a:srgbClr val="333333"/>
                </a:solidFill>
              </a:rPr>
              <a:t>Подобные упражнения повторяют, только ладони при этом нужно положить на затылок или на боковые поверхности головы.</a:t>
            </a:r>
          </a:p>
          <a:p>
            <a:pPr lvl="0">
              <a:buFont typeface="Arial"/>
              <a:buChar char="•"/>
            </a:pPr>
            <a:r>
              <a:rPr lang="ru-RU" sz="1400" dirty="0">
                <a:solidFill>
                  <a:srgbClr val="333333"/>
                </a:solidFill>
              </a:rPr>
              <a:t>Последнее упражнение, которое можно выполнять только на хорошо разогретые мышцы — это глубокие повороты головы в стороны по полуокружности. В крайних точках необходимо задержаться и медленно постараться потянуть мышцы.</a:t>
            </a:r>
            <a:r>
              <a:rPr lang="ru-RU" dirty="0">
                <a:solidFill>
                  <a:srgbClr val="333333"/>
                </a:solidFill>
                <a:latin typeface="ubuntu"/>
              </a:rPr>
              <a:t/>
            </a:r>
            <a:br>
              <a:rPr lang="ru-RU" dirty="0">
                <a:solidFill>
                  <a:srgbClr val="333333"/>
                </a:solidFill>
                <a:latin typeface="ubuntu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750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31640" y="1196752"/>
            <a:ext cx="74168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https://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dzen.ru/7minut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https://dzen.ru/wolf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342900" indent="-342900">
              <a:buAutoNum type="arabicPeriod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https://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med-ram.ru/raznoe/uprazhneniya-ukrepleniya-sosudov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https://medaboutme.ru/articles/kompleks_uprazhneniy_dlya_uluchsheniya_krovoobrashcheniya/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342900" indent="-342900"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45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296</TotalTime>
  <Words>1287</Words>
  <Application>Microsoft Office PowerPoint</Application>
  <PresentationFormat>Экран (4:3)</PresentationFormat>
  <Paragraphs>100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Упражнения для  нормализации общего состояния организма, которые помогают улучшить кровообращение и обмен веществ.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Зарядка для пожилых на стуле</dc:title>
  <dc:creator>1</dc:creator>
  <cp:lastModifiedBy>Maksunova_EV</cp:lastModifiedBy>
  <cp:revision>29</cp:revision>
  <dcterms:created xsi:type="dcterms:W3CDTF">2022-09-08T03:28:16Z</dcterms:created>
  <dcterms:modified xsi:type="dcterms:W3CDTF">2022-11-25T05:00:32Z</dcterms:modified>
</cp:coreProperties>
</file>