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3400"/>
  <p:notesSz cx="6797675" cy="9926638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300" d="100"/>
          <a:sy n="300" d="100"/>
        </p:scale>
        <p:origin x="-72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900" b="1" i="0">
                <a:solidFill>
                  <a:srgbClr val="005E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91599" y="387677"/>
            <a:ext cx="2343785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4007" y="2033129"/>
            <a:ext cx="6178550" cy="51028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1" i="0">
                <a:solidFill>
                  <a:srgbClr val="005E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83450" y="1094943"/>
            <a:ext cx="7344420" cy="346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ВНИМАНИЕ!</a:t>
            </a:r>
          </a:p>
        </p:txBody>
      </p:sp>
      <p:grpSp>
        <p:nvGrpSpPr>
          <p:cNvPr id="12" name="object 12"/>
          <p:cNvGrpSpPr/>
          <p:nvPr/>
        </p:nvGrpSpPr>
        <p:grpSpPr>
          <a:xfrm>
            <a:off x="115200" y="118795"/>
            <a:ext cx="7344409" cy="10471150"/>
            <a:chOff x="115200" y="118795"/>
            <a:chExt cx="7344409" cy="10471150"/>
          </a:xfrm>
        </p:grpSpPr>
        <p:sp>
          <p:nvSpPr>
            <p:cNvPr id="13" name="object 13"/>
            <p:cNvSpPr/>
            <p:nvPr/>
          </p:nvSpPr>
          <p:spPr>
            <a:xfrm>
              <a:off x="115200" y="1115898"/>
              <a:ext cx="7344409" cy="346710"/>
            </a:xfrm>
            <a:custGeom>
              <a:avLst/>
              <a:gdLst/>
              <a:ahLst/>
              <a:cxnLst/>
              <a:rect l="l" t="t" r="r" b="b"/>
              <a:pathLst>
                <a:path w="7344409" h="346709">
                  <a:moveTo>
                    <a:pt x="7344003" y="0"/>
                  </a:moveTo>
                  <a:lnTo>
                    <a:pt x="0" y="0"/>
                  </a:lnTo>
                  <a:lnTo>
                    <a:pt x="0" y="346278"/>
                  </a:lnTo>
                  <a:lnTo>
                    <a:pt x="7344003" y="346278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5189" y="118795"/>
              <a:ext cx="302895" cy="9944735"/>
            </a:xfrm>
            <a:custGeom>
              <a:avLst/>
              <a:gdLst/>
              <a:ahLst/>
              <a:cxnLst/>
              <a:rect l="l" t="t" r="r" b="b"/>
              <a:pathLst>
                <a:path w="302895" h="9944735">
                  <a:moveTo>
                    <a:pt x="302399" y="1343393"/>
                  </a:moveTo>
                  <a:lnTo>
                    <a:pt x="0" y="1343393"/>
                  </a:lnTo>
                  <a:lnTo>
                    <a:pt x="0" y="9944151"/>
                  </a:lnTo>
                  <a:lnTo>
                    <a:pt x="302399" y="9944151"/>
                  </a:lnTo>
                  <a:lnTo>
                    <a:pt x="302399" y="1343393"/>
                  </a:lnTo>
                  <a:close/>
                </a:path>
                <a:path w="302895" h="9944735">
                  <a:moveTo>
                    <a:pt x="302399" y="0"/>
                  </a:moveTo>
                  <a:lnTo>
                    <a:pt x="0" y="0"/>
                  </a:lnTo>
                  <a:lnTo>
                    <a:pt x="0" y="997102"/>
                  </a:lnTo>
                  <a:lnTo>
                    <a:pt x="302399" y="997102"/>
                  </a:lnTo>
                  <a:lnTo>
                    <a:pt x="302399" y="0"/>
                  </a:lnTo>
                  <a:close/>
                </a:path>
              </a:pathLst>
            </a:custGeom>
            <a:solidFill>
              <a:srgbClr val="005E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5200" y="10062946"/>
              <a:ext cx="7344409" cy="527050"/>
            </a:xfrm>
            <a:custGeom>
              <a:avLst/>
              <a:gdLst/>
              <a:ahLst/>
              <a:cxnLst/>
              <a:rect l="l" t="t" r="r" b="b"/>
              <a:pathLst>
                <a:path w="7344409" h="527050">
                  <a:moveTo>
                    <a:pt x="7344003" y="0"/>
                  </a:moveTo>
                  <a:lnTo>
                    <a:pt x="0" y="0"/>
                  </a:lnTo>
                  <a:lnTo>
                    <a:pt x="0" y="526453"/>
                  </a:lnTo>
                  <a:lnTo>
                    <a:pt x="7344003" y="526453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9116" y="359994"/>
              <a:ext cx="461492" cy="470090"/>
            </a:xfrm>
            <a:prstGeom prst="rect">
              <a:avLst/>
            </a:prstGeom>
          </p:spPr>
        </p:pic>
      </p:grpSp>
      <p:sp>
        <p:nvSpPr>
          <p:cNvPr id="36" name="object 36"/>
          <p:cNvSpPr txBox="1"/>
          <p:nvPr/>
        </p:nvSpPr>
        <p:spPr>
          <a:xfrm>
            <a:off x="5913030" y="10192780"/>
            <a:ext cx="134937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20" dirty="0">
                <a:solidFill>
                  <a:srgbClr val="005E8A"/>
                </a:solidFill>
                <a:latin typeface="Arial"/>
                <a:cs typeface="Arial"/>
              </a:rPr>
              <a:t>PFR.GOV.RU</a:t>
            </a:r>
            <a:endParaRPr sz="1700">
              <a:latin typeface="Arial"/>
              <a:cs typeface="Arial"/>
            </a:endParaRPr>
          </a:p>
        </p:txBody>
      </p:sp>
      <p:sp>
        <p:nvSpPr>
          <p:cNvPr id="30" name="object 32">
            <a:extLst>
              <a:ext uri="{FF2B5EF4-FFF2-40B4-BE49-F238E27FC236}">
                <a16:creationId xmlns:a16="http://schemas.microsoft.com/office/drawing/2014/main" xmlns="" id="{03E56CCB-A740-DC43-A05A-47473F2C66F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97232" y="1405437"/>
            <a:ext cx="6439094" cy="86305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Алапаевск, ул. Лесников, д. 7;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Артемовский, ул. Гагарина,  д. 9а;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Асбест, пр-т Ленина, д. 8;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Березовский, ул. Циолковского, д.12а;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Богданович, ул. Ленина, д. 20;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Верхняя Пышма, ул. </a:t>
            </a:r>
            <a:r>
              <a:rPr lang="ru-RU" sz="20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Огнеупорщиков</a:t>
            </a:r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, д.9Г;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Верхняя Салда, ул. Молодежный пос., д. 104;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</a:t>
            </a:r>
            <a:r>
              <a:rPr lang="ru-RU" sz="20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Ивдель</a:t>
            </a:r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ул. Александра Ворошилова, д. 4;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Ирбит, ул. Карла Маркса, д. 37;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Камышлов, ул. Энгельса, д. 207;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Карпинск, ул. Пролетарская, д. 68;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г.Качканар,4 </a:t>
            </a:r>
            <a:r>
              <a:rPr lang="ru-RU" sz="20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мкр</a:t>
            </a:r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-н., д. 29;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Кировград, </a:t>
            </a:r>
            <a:r>
              <a:rPr lang="ru-RU" sz="20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ул</a:t>
            </a:r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.Декабристов, д. 14/1-А;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Кировград, ул. Кировградская, 48;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Верхний Тагил, ул. Садовая, д. 6;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Краснотурьинск, ул. Попова, д.11;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Красноуральск, ул. Советская, д. 4;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Красноуфимск, ул. Советская, д. 24;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Кушва, ул. Красноармейская, д. 9;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Невьянск, ул. Красноармейская, д. 5;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Нижняя Тура, ул. </a:t>
            </a:r>
            <a:r>
              <a:rPr lang="ru-RU" sz="20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Усошина</a:t>
            </a:r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, д. 3;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Первоуральск, ул. Строителей, д.16А;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Полевской, ул. </a:t>
            </a:r>
            <a:r>
              <a:rPr lang="ru-RU" sz="2000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М.Горького</a:t>
            </a:r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, д.  4А;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Ревда, ул. Цветников, д. 37-А;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Реж, ул. Советская, д. 1;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Североуральск, ул. Ленина д.10;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Серов, ул. Октябрьской революции, д. 4; </a:t>
            </a:r>
          </a:p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г. Сухой Лог, проезд Строителей, д.7; </a:t>
            </a:r>
            <a:endParaRPr lang="ru-RU" sz="2000" b="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9493" y="6888796"/>
            <a:ext cx="1628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15187" y="1131658"/>
            <a:ext cx="302895" cy="34671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15200" y="942543"/>
            <a:ext cx="7344420" cy="346710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</TotalTime>
  <Words>327</Words>
  <Application>Microsoft Office PowerPoint</Application>
  <PresentationFormat>Произвольный</PresentationFormat>
  <Paragraphs>32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ВНИМАНИЕ!</dc:title>
  <dc:creator>administrator</dc:creator>
  <cp:lastModifiedBy>Лопатина Вероника Сергеевна</cp:lastModifiedBy>
  <cp:revision>19</cp:revision>
  <cp:lastPrinted>2022-11-11T10:55:36Z</cp:lastPrinted>
  <dcterms:created xsi:type="dcterms:W3CDTF">2022-10-25T11:50:56Z</dcterms:created>
  <dcterms:modified xsi:type="dcterms:W3CDTF">2022-11-11T10:57:49Z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2022-10-25T00:00:00Z</vt:filetime>
  </property>
  <property fmtid="{D5CDD505-2E9C-101B-9397-08002B2CF9AE}" pid="3" name="Creator">
    <vt:lpwstr>Adobe InDesign 16.1 (Macintosh)</vt:lpwstr>
  </property>
  <property fmtid="{D5CDD505-2E9C-101B-9397-08002B2CF9AE}" pid="4" name="LastSaved">
    <vt:filetime>2022-10-25T00:00:00Z</vt:filetime>
  </property>
</Properties>
</file>