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3" r:id="rId7"/>
    <p:sldId id="260" r:id="rId8"/>
    <p:sldId id="264" r:id="rId9"/>
    <p:sldId id="268" r:id="rId10"/>
    <p:sldId id="267" r:id="rId11"/>
    <p:sldId id="266" r:id="rId12"/>
    <p:sldId id="270" r:id="rId13"/>
    <p:sldId id="265" r:id="rId14"/>
    <p:sldId id="271" r:id="rId15"/>
    <p:sldId id="272" r:id="rId16"/>
    <p:sldId id="269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31" autoAdjust="0"/>
    <p:restoredTop sz="94660"/>
  </p:normalViewPr>
  <p:slideViewPr>
    <p:cSldViewPr>
      <p:cViewPr varScale="1">
        <p:scale>
          <a:sx n="86" d="100"/>
          <a:sy n="86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p.ru/russia/sankt-peterburg/" TargetMode="External"/><Relationship Id="rId2" Type="http://schemas.openxmlformats.org/officeDocument/2006/relationships/hyperlink" Target="https://www.tutu.ru/geo/rossiya/kurort/saint_petersbu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/>
              <a:t>Школа пожилого возраста по направлению</a:t>
            </a:r>
            <a:br>
              <a:rPr lang="ru-RU" sz="2400" b="1" dirty="0" smtClean="0"/>
            </a:br>
            <a:r>
              <a:rPr lang="ru-RU" sz="2400" b="1" dirty="0" smtClean="0"/>
              <a:t> «Социальный туризм»</a:t>
            </a:r>
            <a:br>
              <a:rPr lang="ru-RU" sz="2400" b="1" dirty="0" smtClean="0"/>
            </a:br>
            <a:r>
              <a:rPr lang="ru-RU" b="1" dirty="0" smtClean="0"/>
              <a:t>Виртуальная </a:t>
            </a:r>
            <a:r>
              <a:rPr lang="ru-RU" b="1" dirty="0" smtClean="0"/>
              <a:t>экскурсия по памятникам </a:t>
            </a:r>
            <a:br>
              <a:rPr lang="ru-RU" b="1" dirty="0" smtClean="0"/>
            </a:br>
            <a:r>
              <a:rPr lang="ru-RU" b="1" dirty="0" smtClean="0"/>
              <a:t>Санкт-Петербурга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25116" y="4077072"/>
            <a:ext cx="4133084" cy="709602"/>
          </a:xfrm>
        </p:spPr>
        <p:txBody>
          <a:bodyPr>
            <a:noAutofit/>
          </a:bodyPr>
          <a:lstStyle/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Руководитель: </a:t>
            </a: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Специалист </a:t>
            </a:r>
            <a:r>
              <a:rPr lang="ru-RU" sz="2000" dirty="0" smtClean="0">
                <a:solidFill>
                  <a:schemeClr val="tx1"/>
                </a:solidFill>
              </a:rPr>
              <a:t>по социальной работе</a:t>
            </a: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Халтурина А.В. </a:t>
            </a: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Октябрь 2022г. </a:t>
            </a:r>
          </a:p>
          <a:p>
            <a:pPr algn="l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555776" y="500042"/>
            <a:ext cx="4421116" cy="1694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ГАУ «КЦСОН города Каменск-Уральского»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2" y="117693"/>
            <a:ext cx="4857784" cy="6794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В Санкт-Петербурге много всего необычного и таинственного. В том числе, есть очень оригинальные памятники. О них пойдет речь. 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Среди сотен петербургских памятников есть необычные и затейливые, огромные и еле заметные, футуристические и похожие на невиданных зверей, мистические и исполняющие заветные желания. </a:t>
            </a:r>
          </a:p>
          <a:p>
            <a:endParaRPr lang="ru-RU" sz="15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Одним из интереснейших здешних мест является Заячий остров, представляющий собой историческое сердце Санкт-Петербурга. Заячьим же остров стал с легкой руки Петра I. </a:t>
            </a:r>
          </a:p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Согласно преданию, возводившие Санкт-Петербург строители трудились очень медленно. Царь разгневался и прибыл на остров, чтобы сурово наказать нерадивых работников. Но в тот момент, когда Петр Первый высаживался из лодки, на его сапог неожиданно прыгнул заяц. Царя это очень позабавило и привело в доброе расположение духа, благодаря чему он отменил все наказания и нарек остров Заячьим. К слову, неподалеку от него на одной из опор </a:t>
            </a:r>
            <a:r>
              <a:rPr lang="ru-RU" sz="1500" dirty="0" err="1" smtClean="0">
                <a:latin typeface="Arial" pitchFamily="34" charset="0"/>
                <a:cs typeface="Arial" pitchFamily="34" charset="0"/>
              </a:rPr>
              <a:t>Иоанновского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> моста установили небольшой памятник «зайчику, спасшемуся от наводнения», высота которого составляет всего 58 см. Туристы, посещающие Заячий остров, бросают к памятнику монетку, чтобы вернуться сюда еще раз. </a:t>
            </a:r>
          </a:p>
          <a:p>
            <a:endParaRPr lang="ru-RU" sz="1550" dirty="0"/>
          </a:p>
        </p:txBody>
      </p:sp>
      <p:pic>
        <p:nvPicPr>
          <p:cNvPr id="6" name="Рисунок 5" descr="заяц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93226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1ca52e_79940b8f_or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38687" cy="4071942"/>
          </a:xfrm>
          <a:prstGeom prst="rect">
            <a:avLst/>
          </a:prstGeom>
        </p:spPr>
      </p:pic>
      <p:pic>
        <p:nvPicPr>
          <p:cNvPr id="4" name="Рисунок 3" descr="0_1ca52f_9af4dff3_or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5313" y="0"/>
            <a:ext cx="3038687" cy="4071942"/>
          </a:xfrm>
          <a:prstGeom prst="rect">
            <a:avLst/>
          </a:prstGeom>
        </p:spPr>
      </p:pic>
      <p:pic>
        <p:nvPicPr>
          <p:cNvPr id="5" name="Рисунок 4" descr="0_1ca52c_5beda0c_ori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8860" y="4000501"/>
            <a:ext cx="4286248" cy="2857499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 rot="10800000" flipV="1">
            <a:off x="3071802" y="22445"/>
            <a:ext cx="300039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 как остров Заячий, то должны быть на нем зайцы. Так и есть. Причем разные.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 особенно понравилась композиция "Зайцы во время наводнения"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71475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 вот такие.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3834" y="407194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 такие.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царь - плотник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35508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388" y="1000108"/>
            <a:ext cx="2571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Памятники Петру I давно стали достоянием Северной столицы. Однако в Петербурге все же имеется нетривиальная скульптура великого императора. Статуя установлена в 1910 году в период празднования двухсотлетия Санкт-Петербурга.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42852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Царь-плотник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Петербургский ангел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857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86446" y="1428736"/>
            <a:ext cx="321471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Недалеко от набережной Фонтанки в Измайловском саду на лавочке сидит ангел: в одной руке он держит книгу – в другой раскрытый зонт. Таким образом, известный кукольный мастер Роман Шустров показал определенный петербургский образ старика – именно интеллигентов в почтенном возрасте с ясным умом и тонкой душевной организацией. </a:t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cs typeface="Arial" pitchFamily="34" charset="0"/>
              </a:rPr>
              <a:t>Ангел скромно расположился на одной из скамеек. Совсем небольшой, его и не заметишь сразу.</a:t>
            </a: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6446" y="142852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Петербургский ангел</a:t>
            </a:r>
            <a:endParaRPr lang="ru-RU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ижик - пыжи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689549" cy="49291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143512"/>
            <a:ext cx="892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Несмотря на свой маленький рост - всего 11 сантиметров - Чижик известен всем петербуржцам. Бронзовая птичка гарантирует премии и выигрыши тем, кто попадет по ее клюву монеткой. Каждый хоть раз, но пытал счастья у маленького пернатого жителя Петербурга.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86710" y="142852"/>
            <a:ext cx="121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Чижик-пыжик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7525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9" y="0"/>
            <a:ext cx="514350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44" y="1071546"/>
            <a:ext cx="378618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Увидеть трубочиста – к счастью, как гласит городская легенда. Правда, его необходимо поприветствовать особым образом. Как именно - легенды умалчивают. Кто-то говорит, что достаточно улыбнуться ему. А кто-то советует еще держаться за пуговицу. Чумазый, но неунывающий человек, с ёршиками и верёвками в руках, карабкается по лестнице на Большой Московской ввысь над Петербургом. Статуя установлена именно на удачу, чтобы каждый петербуржец смог поглядеть на трубочиста и загадать желание.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2844" y="214290"/>
            <a:ext cx="39290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Скульптура трубочиста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чучел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111232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86380" y="1500174"/>
            <a:ext cx="371477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В одном из дворов Северной столицы ожила сказка. Скульптуры, возвращающие нас в детство ждут тех, кто пройдет по желтой кирпичной дорожке.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286380" y="21429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Изумрудный город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граф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977" y="0"/>
            <a:ext cx="5884023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714488"/>
            <a:ext cx="314324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000" dirty="0" smtClean="0"/>
              <a:t>Всем желающим счастья и богатства стоить посетить Малую Садовую. Деньги придут к тому, кто подержится за палец фотографа. А счастье будет у человека, прикоснувшегося к языку собаки - верному спутнику бронзового человека.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142852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Фотограф.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ульптура водовоза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4396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72198" y="1071546"/>
            <a:ext cx="292895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До середины XIX века в Петербурге не было централизованного водопровода. Вода для нужд населения доставлялась в бочках водовозами. И по цвету бочки можно было определить чистоту воды. В белых бочках возили воду из Невы, она была в то время чистой и ее использовали для питья. Вода же из каналов, привозимая в желтых и зеленых бочках, шла на хозяйственные нужды.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72198" y="21429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Скульптура водовоза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лотни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7662" y="-22373"/>
            <a:ext cx="4986338" cy="68803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44" y="1500174"/>
            <a:ext cx="378621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«Ведь, если звезды зажигают, значит это кому-нибудь нужно?» В честь людей, которые каждый вечер "зажигали звезды" на проспектах Петербурга, установили памятник там, где прошли первые испытания электрических фонарей. Уставший фонарщик, сидит на тротуарном ограждении с длинной лестницей и веревкой в руках.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2844" y="142852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Скульптура фонарщика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отош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6490401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00826" y="1857364"/>
            <a:ext cx="264317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Так как эта собачка живет в Петербургском дворике, она, как достойный житель культурной столицы, грамотна и умна. И чтобы Гаврюша исполнила желание, достаточно написать его на бумажке и кинуть в почтовый ящик.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00826" y="142852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Гаврюша – собачка, исполняющая желания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менная книга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740" y="0"/>
            <a:ext cx="615926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71612"/>
            <a:ext cx="2928926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i="1" dirty="0" smtClean="0">
                <a:latin typeface="Arial" pitchFamily="34" charset="0"/>
                <a:cs typeface="Arial" pitchFamily="34" charset="0"/>
              </a:rPr>
              <a:t>Э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тот памятник «Раскрытая книга» был установлен в Санкт-Петербурге 25 октября 2002 г.,</a:t>
            </a:r>
            <a:br>
              <a:rPr lang="ru-RU" sz="1700" dirty="0" smtClean="0">
                <a:latin typeface="Arial" pitchFamily="34" charset="0"/>
                <a:cs typeface="Arial" pitchFamily="34" charset="0"/>
              </a:rPr>
            </a:br>
            <a:r>
              <a:rPr lang="ru-RU" sz="1700" dirty="0" smtClean="0">
                <a:latin typeface="Arial" pitchFamily="34" charset="0"/>
                <a:cs typeface="Arial" pitchFamily="34" charset="0"/>
              </a:rPr>
              <a:t>В честь 300-летнего юбилея города. </a:t>
            </a:r>
            <a:br>
              <a:rPr lang="ru-RU" sz="1700" dirty="0" smtClean="0">
                <a:latin typeface="Arial" pitchFamily="34" charset="0"/>
                <a:cs typeface="Arial" pitchFamily="34" charset="0"/>
              </a:rPr>
            </a:br>
            <a:r>
              <a:rPr lang="ru-RU" sz="1700" dirty="0" smtClean="0">
                <a:latin typeface="Arial" pitchFamily="34" charset="0"/>
                <a:cs typeface="Arial" pitchFamily="34" charset="0"/>
              </a:rPr>
              <a:t>Памятник стоит или, вернее, лежит на Университетской набережной напротив здания </a:t>
            </a:r>
            <a:r>
              <a:rPr lang="ru-RU" sz="1700" dirty="0" err="1" smtClean="0">
                <a:latin typeface="Arial" pitchFamily="34" charset="0"/>
                <a:cs typeface="Arial" pitchFamily="34" charset="0"/>
              </a:rPr>
              <a:t>СбГУ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. Его еще называют «Послание через века». В книге можно прочитать бессмертные строки Пушкина из поэмы "Медный всадник". 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85728"/>
            <a:ext cx="2928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Памятник </a:t>
            </a:r>
          </a:p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«Раскрытая книга»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1114144907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14942" y="142852"/>
            <a:ext cx="3786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Памятник студенту-политехнику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143504" y="1285860"/>
            <a:ext cx="3857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Около Первого учебного корпуса Санкт-Петербургского политехнического университета сидит очень симпатичный студент.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Памятник отлили из бронзы на заводе «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Монументскульптура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». В итоге получился интеллигентного вида юноша, молча и сосредоточенно смотрящий перед собой - мечта любого преподавателя.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Памятник был открыт в Санкт-Петербурге 24 апреля 2010 года.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wCejRpsgk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85860"/>
            <a:ext cx="392905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На Балканской площади, там где свое начало берёт улица Ярослава Гашека, стоит литературный герой, полюбившийся многим — бравый солдат Швейк. Поговаривают, что если загадать желание и погладить пивную кружку в руках бронзового вояки, оно обязательно исполнится.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2844" y="142852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Скульптура бравого солдата Швейка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квер знаков зодиака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072330" cy="49044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844" y="50720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Одна из самых малоизвестных достопримечательностей Санкт-Петербурга. В небольшом скверике в окрестностях станции метро «Лиговский проспект» установлены двенадцать столбиков. На каждом табличка со знаком зодиака и кованный свиток.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86644" y="21429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Сквер знаков зодиака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1538" y="1285860"/>
            <a:ext cx="6786610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Спасибо </a:t>
            </a:r>
          </a:p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за внимание!</a:t>
            </a:r>
          </a:p>
          <a:p>
            <a:pPr algn="ctr"/>
            <a:endParaRPr lang="ru-RU" sz="6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1538" y="1285860"/>
            <a:ext cx="6786610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2"/>
              </a:rPr>
              <a:t>Использованные ресурсы:</a:t>
            </a:r>
          </a:p>
          <a:p>
            <a:pPr algn="ctr"/>
            <a:endParaRPr lang="ru-RU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  <a:hlinkClick r:id="rId2"/>
            </a:endParaRPr>
          </a:p>
          <a:p>
            <a:pPr algn="ctr"/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2"/>
              </a:rPr>
              <a:t>://www.tutu.ru/geo/rossiya/kurort/saint_petersburg</a:t>
            </a:r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ru-RU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3"/>
              </a:rPr>
              <a:t>https://www.kp.ru/russia/sankt-peterburg</a:t>
            </a:r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ru-RU" sz="6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645</Words>
  <Application>Microsoft Office PowerPoint</Application>
  <PresentationFormat>Экран (4:3)</PresentationFormat>
  <Paragraphs>57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Школа пожилого возраста по направлению  «Социальный туризм» Виртуальная экскурсия по памятникам  Санкт-Петербурга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Интересные памятники  Санкт-Петербурга</dc:title>
  <dc:creator>Нататалья</dc:creator>
  <cp:lastModifiedBy>Shafikova_GA</cp:lastModifiedBy>
  <cp:revision>27</cp:revision>
  <dcterms:created xsi:type="dcterms:W3CDTF">2018-09-15T09:14:00Z</dcterms:created>
  <dcterms:modified xsi:type="dcterms:W3CDTF">2022-11-03T04:17:07Z</dcterms:modified>
</cp:coreProperties>
</file>