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9"/>
  </p:notesMasterIdLst>
  <p:sldIdLst>
    <p:sldId id="256" r:id="rId2"/>
    <p:sldId id="257" r:id="rId3"/>
    <p:sldId id="265" r:id="rId4"/>
    <p:sldId id="266" r:id="rId5"/>
    <p:sldId id="264" r:id="rId6"/>
    <p:sldId id="267" r:id="rId7"/>
    <p:sldId id="263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29F2D6-E12E-4C07-808C-6A82442BF204}" type="datetimeFigureOut">
              <a:rPr lang="ru-RU" smtClean="0"/>
              <a:t>30.09.2022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4DAF46-06A0-408C-968E-EB2A4C0F26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0632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30.09.2022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30.09.2022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30.09.2022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30.09.2022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t>30.09.2022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xcpz4kupjkc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19672" y="1268760"/>
            <a:ext cx="5688632" cy="23762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Лечебная гимнастика для профилактики остеопороза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635896" y="4001549"/>
            <a:ext cx="4572000" cy="159120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Школа пожилого возраста</a:t>
            </a: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Направление </a:t>
            </a:r>
            <a:r>
              <a:rPr lang="en-US" sz="16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ru-RU" sz="1600" b="1" dirty="0">
                <a:latin typeface="Times New Roman"/>
                <a:ea typeface="Times New Roman"/>
                <a:cs typeface="Times New Roman"/>
              </a:rPr>
              <a:t>«Активное долголетие</a:t>
            </a:r>
            <a:r>
              <a:rPr lang="ru-RU" sz="1600" b="1" dirty="0" smtClean="0">
                <a:latin typeface="Times New Roman"/>
                <a:ea typeface="Times New Roman"/>
                <a:cs typeface="Times New Roman"/>
              </a:rPr>
              <a:t>»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lvl="0" algn="ct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Киричек В.М.</a:t>
            </a:r>
            <a:endParaRPr lang="ru-RU" sz="2200" dirty="0">
              <a:latin typeface="Trebuchet MS"/>
            </a:endParaRPr>
          </a:p>
        </p:txBody>
      </p:sp>
    </p:spTree>
    <p:extLst>
      <p:ext uri="{BB962C8B-B14F-4D97-AF65-F5344CB8AC3E}">
        <p14:creationId xmlns:p14="http://schemas.microsoft.com/office/powerpoint/2010/main" val="3409440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2" descr="Растяжка с наклоном головы в стороны"/>
          <p:cNvSpPr>
            <a:spLocks noChangeAspect="1" noChangeArrowheads="1"/>
          </p:cNvSpPr>
          <p:nvPr/>
        </p:nvSpPr>
        <p:spPr bwMode="auto">
          <a:xfrm>
            <a:off x="42863" y="-1112838"/>
            <a:ext cx="3333750" cy="3333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899592" y="554037"/>
            <a:ext cx="741682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u="sng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Гимнастика для лечения остеопороза</a:t>
            </a: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Наиболее действенным способом борьбы с болезнью является физкультура. Во время выполнения упражнений формируется мышечный корсет, сохраняется толщина костей. Эта методика не противопоказана и не оказывает побочных действий, а также способствует уменьшению болей в спине. Регулярная зарядка, которая займёт 30 минут вашего времени, позволит увеличить костную толщину на 5% и остановить прогресс болезни. Самое важное -выбрать набор упражнений, который подходит именно вам.</a:t>
            </a:r>
          </a:p>
          <a:p>
            <a:r>
              <a:rPr lang="ru-RU" sz="14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Выбор </a:t>
            </a:r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«правильных» упражнений</a:t>
            </a: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Тем, кто страдает от остеопороза, рекомендуются: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Занятия плаванием и водной гимнастикой – оказывают хорошее воздействие на весь мышечный корсет.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Тренировки для укрепления ног – танцы, ходьба.</a:t>
            </a:r>
          </a:p>
          <a:p>
            <a:pPr>
              <a:buFont typeface="Arial"/>
              <a:buChar char="•"/>
            </a:pP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Для гибкости – йога.</a:t>
            </a: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Силовой тренинг – позволяет укрепить спину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Гимнастика на стуле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– лучший вариант для тех, кто большое количество времени проводит сидя.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Простые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упражнения улучшат подвижность суставов, стимулируют кровоток, тем самым защищая костную ткань от резорбции.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. Скрещивание рук у груди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Сядьте на стул, спину держите ровно, стопы упираются в пол.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Разведите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прямые руки в стороны до сведения лопаток в конечной точке.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Начните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сводить руки вместе. При приближении друг к другу, согните руки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локтях и скрестите их перед собой, выполняя своеобразные ножницы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Снова разведите руки в стороны, выпрямляя их по ходу движения.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Упражнение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разрабатывает плечевые и локтевые суставы, улучшая их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функциональность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 защищая от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травм.  Выполнять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 14-16 разведений рук.</a:t>
            </a:r>
          </a:p>
          <a:p>
            <a:pPr>
              <a:buFont typeface="Arial"/>
              <a:buChar char="•"/>
            </a:pP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365104"/>
            <a:ext cx="1512168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743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99792" y="620688"/>
            <a:ext cx="56521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2. Имитация ходьбы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 положении сидя на стуле согните руки в локтях, при этом ноги стоят на полу на ширине плеч. Поднимите одно колено и одновременно выведите вперед противоположную руку, согнутую в локте. Вернитесь на место и поднимите другое колено, выводя вперед противоположную руку. Выполняйте движения ритмично, стараясь создать имитацию бега. Простое упражнение улучшает мобильность плечевых и коленных суставов, укрепляет мышцы и связки, являясь хорошей профилактикой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остеопороза.   Выполнять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 18-20 подъемов колен всего.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2" y="679343"/>
            <a:ext cx="1972670" cy="1972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13624" y="2648385"/>
            <a:ext cx="53705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3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. Подъем рук через стороны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Разведите руки в стороны и согните их в локтях, открытые ладони направьте вперед. Поднимите руки вверх через стороны, вытягивая их максимально над головой. Соедините ладони над головой, но не сжимайте их в кулаки. Упражнение улучшает кровообращение и обменные процессы внутри плечевых и локтевых суставов, а также в тканях, которые их окружают, что помогает укрепить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суставо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-связочный аппарат.     Выполнять: 18-20 подъемов рук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652013"/>
            <a:ext cx="1907704" cy="1907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83768" y="4437112"/>
            <a:ext cx="59115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4. Выпрямление ног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Из положения сидя на стуле положите руки на бедра, при этом стопы стоят устойчиво на полу. Медленно выпрямите одну ногу в колене до параллели с полом и задержитесь на мгновение. Затем вернитесь обратно и выпрямите в колене другую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ногу. Сохраняется функциональность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коленей, на суставы которых приходится большая нагрузка в течение дня. Также укрепляются мышцы бедер, без силы которых невозможен здоровый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позвоночник. Выполнять: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12-14 разгибаний всего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122" y="4634319"/>
            <a:ext cx="1756646" cy="16325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750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55576" y="620688"/>
            <a:ext cx="55446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00"/>
                </a:solidFill>
                <a:latin typeface="PtSans"/>
              </a:rPr>
              <a:t>5</a:t>
            </a:r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 Повороты корпуса в стороны</a:t>
            </a:r>
            <a:endParaRPr 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Сядьте с прямой спиной, стопы на ширине плеч и твердо стоят на полу. Сложите руки у груди, ладонями друг на друга, предплечья параллельны полу. Поверните корпус влево до упора, а затем вернитесь в исходное положение и повернитесь вправо.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Выполнять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скручивания медленно, концентрируясь на работе грудного отдела позвоночника. Мягкие скручивания – незаменимые упражнения от остеопороза, так как поддерживают нормальную функциональность позвоночника и даже облегчают шейный остеохондроз.</a:t>
            </a:r>
          </a:p>
          <a:p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Выполнять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12-14 поворотов туловища всего.</a:t>
            </a: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648986"/>
            <a:ext cx="2228180" cy="2228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85026" y="2871727"/>
            <a:ext cx="5695882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6. Разведение согнутых рук</a:t>
            </a:r>
            <a:endParaRPr 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Разведите руки в стороны, согните их в локтях, разворачивая ладони наружу. Не сжимайте ладони в кулаки, чтобы контролировать правильное движение рук. Разведите локти в стороны и сведите лопатки в крайней точке движения. Верните руки в исходное положение. Не следует выводить локти вперед, так как основой движения является сведение лопаток и проработка грудного отдела позвоночника.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Для 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профилактики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остеопороза</a:t>
            </a: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для сохранения осанки, так как формирует правильное положение позвоночника, а также улучшает подвижность и функциональность плечевых </a:t>
            </a:r>
            <a:r>
              <a:rPr lang="ru-RU" sz="1400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суставов.Выполнять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16-18 разведений рук.</a:t>
            </a: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127" y="3178239"/>
            <a:ext cx="1882899" cy="1882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762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5894" y="692696"/>
            <a:ext cx="758222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7. Вращения плечевых суставов</a:t>
            </a:r>
            <a:endParaRPr 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Опустите руки вдоль тела, спина остается ровной. Выполните вращательное движение в плечевых суставах назад, а затем вперед с полной амплитудой, разворачивая плечи. Выполняйте упражнение медленно и вдумчиво, хорошо прорабатывая плечевые суставы. Одно из лучших упражнений от остеопороза, так как способствует выработке синовиальной жидкости внутри суставной сумки, что обеспечивает нормальную жизнедеятельность сустава.</a:t>
            </a:r>
          </a:p>
          <a:p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Выполнять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12-14 вращений сначала вперед, потом 12-14 вращений назад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67744" y="2204864"/>
            <a:ext cx="608599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8. Наклоны вперед</a:t>
            </a:r>
            <a:endParaRPr 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Сядьте с прямой спиной, колени находятся на ширине плеч, стопы плотно прижаты к полу. Положите руки за голову и наклонитесь вперед, не округляя поясницу. Наклоняйтесь от тазобедренного сустава, чтобы снизить нагрузку с поясницы. Не следует наклоняться слишком низко, достаточно почувствовать растяжение мышц вдоль позвоночника. Наклон вперед «вытягивает» позвоночник, возвращая ему естественное положение, нормализует кровоток, что способствует поддержанию здоровья и молодости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суставов.  Выполнять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12-14 наклонов</a:t>
            </a: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94" y="2204864"/>
            <a:ext cx="148185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452769" y="4365104"/>
            <a:ext cx="590096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9. Сведения локтей</a:t>
            </a:r>
            <a:endParaRPr 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Разведите руки в стороны и положите ладони на плечи. Сведите локти перед собой до соприкосновения. Разведите локти снова, стараясь сводить лопатки в конечной точке. Простое упражнение для профилактики остеопороза улучшает работу плечевых и локтевых суставов, а также регулирует положение позвоночника, что способствует правильной осанке.</a:t>
            </a:r>
          </a:p>
          <a:p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Выполнять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12-14 сведений локтей.</a:t>
            </a: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94" y="4393201"/>
            <a:ext cx="1666875" cy="166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884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5664" y="617921"/>
            <a:ext cx="597723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10. Подъем колена с подъемом рук</a:t>
            </a:r>
            <a:endParaRPr lang="ru-RU" sz="14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Сядьте на стуле, выпрямив спину, при этом ноги прочно стоят на полу. Согните руки в локтях и поднимите их до уровня плеч, ладони сожмите в кулаки. Поднимите одно колено вверх и одновременно выпрямите руки над головой. Вернитесь в исходное положение и теперь поднимите другое колено вверх, снова выпрямляя руки. Упражнение не только увеличивает подвижность суставов, но и формирует новые нейронные связи, улучшая координацию движений и общее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самочувствие. Выполнять</a:t>
            </a:r>
            <a:r>
              <a:rPr lang="ru-RU" sz="14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16-18 </a:t>
            </a:r>
            <a:r>
              <a:rPr lang="ru-RU" sz="1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подъемов</a:t>
            </a:r>
            <a:endParaRPr lang="ru-RU" sz="1400" b="0" i="0" dirty="0">
              <a:solidFill>
                <a:srgbClr val="00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898" y="784671"/>
            <a:ext cx="1564209" cy="15642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87865" y="2411889"/>
            <a:ext cx="757955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11.Упражнения с палкой 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или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тростью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При остеопорозе тебе в любом случае придётся её завести, так расширь границы её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использования.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+mj-lt"/>
              <a:buAutoNum type="arabicPeriod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Откладываем временно трость, встаём (или садимся), выпрямив спину и опустив руки вниз. Медленно поднимаем руки вперёд, потом вверх, тянемся ладонями к небу в течение 4-5 секунд, потом опускаем руки. Повторить 5-6 раз.</a:t>
            </a:r>
          </a:p>
          <a:p>
            <a:pPr>
              <a:buFont typeface="+mj-lt"/>
              <a:buAutoNum type="arabicPeriod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Для положения сидя:</a:t>
            </a:r>
          </a:p>
          <a:p>
            <a:pPr>
              <a:buFont typeface="Arial"/>
              <a:buChar char="•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ставим между колен трость, опираемся на неё руками;</a:t>
            </a:r>
          </a:p>
          <a:p>
            <a:pPr>
              <a:buFont typeface="Arial"/>
              <a:buChar char="•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попытаемся медленно вытянуть правую ногу вперёд и немного в сторону, выпрямляем насколько можем, тянем носочек;</a:t>
            </a:r>
          </a:p>
          <a:p>
            <a:pPr>
              <a:buFont typeface="Arial"/>
              <a:buChar char="•"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медленно сгибаем и ставим в исходное положение.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То же самое — для левой ноги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2.Для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положения стоя: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ставим трость между ступней, придерживаемся за неё руками;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медленно вытягиваем правую ногу вперёд и слегка поднимаем, насколько можно без ощущения дискомфорта (хоть на 5 см от пола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); постараемся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вытянуть носок;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плавно возвращаем в исходное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положение.То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же проделываем левой ногой.</a:t>
            </a:r>
          </a:p>
          <a:p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Упражнение повторить 3-5 раз.</a:t>
            </a:r>
          </a:p>
          <a:p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2105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331640" y="1196752"/>
            <a:ext cx="653472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https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goodlooker.ru/gimnastika-dlja-pozhilyh.html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>
              <a:buAutoNum type="arabicPeriod"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www.youtube.com/watch?v=xcpz4kupjkc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US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https://</a:t>
            </a:r>
            <a:r>
              <a:rPr lang="en-US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detdom-vidnoe.ru/for_parents/28271.php</a:t>
            </a:r>
            <a:endParaRPr lang="ru-RU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https://www.youtube.com/watch?v=MJ4PffsmtIA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451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нопка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180</TotalTime>
  <Words>1008</Words>
  <Application>Microsoft Office PowerPoint</Application>
  <PresentationFormat>Экран (4:3)</PresentationFormat>
  <Paragraphs>73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Кнопка</vt:lpstr>
      <vt:lpstr>Лечебная гимнастика для профилактики остеопороза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Зарядка для пожилых на стуле</dc:title>
  <dc:creator>1</dc:creator>
  <cp:lastModifiedBy>1</cp:lastModifiedBy>
  <cp:revision>18</cp:revision>
  <dcterms:created xsi:type="dcterms:W3CDTF">2022-09-08T03:28:16Z</dcterms:created>
  <dcterms:modified xsi:type="dcterms:W3CDTF">2022-09-30T05:55:39Z</dcterms:modified>
</cp:coreProperties>
</file>