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68533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37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574032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7093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1153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012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878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338812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89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375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649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8F5A608-C084-4273-B89D-474193E1A24B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B18BE05-37E8-4A35-90F2-3DEFA2C982C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49191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shared.ru/slide/1383129/" TargetMode="External"/><Relationship Id="rId2" Type="http://schemas.openxmlformats.org/officeDocument/2006/relationships/hyperlink" Target="http://www.myshared.ru/slide/1363878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yshared.ru/slide/460927/" TargetMode="External"/><Relationship Id="rId4" Type="http://schemas.openxmlformats.org/officeDocument/2006/relationships/hyperlink" Target="http://www.myshared.ru/slide/543987/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E4B343-3020-3B3B-DAE4-91B9DFDE69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Презентация </a:t>
            </a:r>
            <a:r>
              <a:rPr lang="ru-RU" sz="7200" dirty="0" err="1"/>
              <a:t>пофинансовой</a:t>
            </a:r>
            <a:r>
              <a:rPr lang="ru-RU" sz="7200" dirty="0"/>
              <a:t> грамотности</a:t>
            </a:r>
            <a:r>
              <a:rPr lang="ru-RU"/>
              <a:t>: золото </a:t>
            </a:r>
            <a:r>
              <a:rPr lang="ru-RU" dirty="0"/>
              <a:t>мира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90C3132-D7A8-16FC-F167-C2D365057F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Специалист по социальной работе</a:t>
            </a:r>
          </a:p>
          <a:p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val="197330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914163-F674-3661-BB7B-1F569DD2F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108E02C-D844-5133-E6F1-A60DC55D2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110757"/>
            <a:ext cx="10008797" cy="6636485"/>
          </a:xfrm>
        </p:spPr>
      </p:pic>
    </p:spTree>
    <p:extLst>
      <p:ext uri="{BB962C8B-B14F-4D97-AF65-F5344CB8AC3E}">
        <p14:creationId xmlns:p14="http://schemas.microsoft.com/office/powerpoint/2010/main" val="3043571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ACCEBD-0D03-205A-D7E3-2D0412BCC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FFAD322-B884-1D48-8AA5-A501768032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084" y="215757"/>
            <a:ext cx="10245916" cy="6509331"/>
          </a:xfrm>
        </p:spPr>
      </p:pic>
    </p:spTree>
    <p:extLst>
      <p:ext uri="{BB962C8B-B14F-4D97-AF65-F5344CB8AC3E}">
        <p14:creationId xmlns:p14="http://schemas.microsoft.com/office/powerpoint/2010/main" val="3776656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8D9179-9C9A-A074-A6E1-565791DC9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A34FD72-A04C-5D55-A1E5-A0F76BB8E6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92" y="143838"/>
            <a:ext cx="10341808" cy="6573544"/>
          </a:xfrm>
        </p:spPr>
      </p:pic>
    </p:spTree>
    <p:extLst>
      <p:ext uri="{BB962C8B-B14F-4D97-AF65-F5344CB8AC3E}">
        <p14:creationId xmlns:p14="http://schemas.microsoft.com/office/powerpoint/2010/main" val="1368401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59432-2A93-E726-7E00-CBD3F46E6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E9F3FC7-FBB1-45B6-95F0-F840FACF6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96" y="113015"/>
            <a:ext cx="10542153" cy="6627483"/>
          </a:xfrm>
        </p:spPr>
      </p:pic>
    </p:spTree>
    <p:extLst>
      <p:ext uri="{BB962C8B-B14F-4D97-AF65-F5344CB8AC3E}">
        <p14:creationId xmlns:p14="http://schemas.microsoft.com/office/powerpoint/2010/main" val="4086544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E6DB5F-E71D-2B2B-20A8-C4BF3A571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87A2BCD-F934-6B9F-604B-B31BA265E1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812" y="133564"/>
            <a:ext cx="10256188" cy="6547858"/>
          </a:xfrm>
        </p:spPr>
      </p:pic>
    </p:spTree>
    <p:extLst>
      <p:ext uri="{BB962C8B-B14F-4D97-AF65-F5344CB8AC3E}">
        <p14:creationId xmlns:p14="http://schemas.microsoft.com/office/powerpoint/2010/main" val="3324832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1A6419-65DE-47F4-461F-5CEFA582A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E7FE956-DC9C-B5BA-E722-63B98619B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88" y="184935"/>
            <a:ext cx="10178322" cy="6555564"/>
          </a:xfrm>
        </p:spPr>
      </p:pic>
    </p:spTree>
    <p:extLst>
      <p:ext uri="{BB962C8B-B14F-4D97-AF65-F5344CB8AC3E}">
        <p14:creationId xmlns:p14="http://schemas.microsoft.com/office/powerpoint/2010/main" val="2286369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62665-3E1B-24BB-B830-BEB786302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AD58FBE-8225-0D31-706E-9DA7310040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591" y="164387"/>
            <a:ext cx="10178321" cy="6591523"/>
          </a:xfrm>
        </p:spPr>
      </p:pic>
    </p:spTree>
    <p:extLst>
      <p:ext uri="{BB962C8B-B14F-4D97-AF65-F5344CB8AC3E}">
        <p14:creationId xmlns:p14="http://schemas.microsoft.com/office/powerpoint/2010/main" val="252807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22A082-8315-6152-BDE6-4CB04C7E0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FFC6DEF-F4C6-8712-0491-C9FA83789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87" y="184935"/>
            <a:ext cx="10415439" cy="6493919"/>
          </a:xfrm>
        </p:spPr>
      </p:pic>
    </p:spTree>
    <p:extLst>
      <p:ext uri="{BB962C8B-B14F-4D97-AF65-F5344CB8AC3E}">
        <p14:creationId xmlns:p14="http://schemas.microsoft.com/office/powerpoint/2010/main" val="2882605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C7A9AF-77D3-63BE-1AF0-420974E37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8102180-0247-5CE7-4F15-77076E210B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484" y="236306"/>
            <a:ext cx="10218516" cy="6434842"/>
          </a:xfrm>
        </p:spPr>
      </p:pic>
    </p:spTree>
    <p:extLst>
      <p:ext uri="{BB962C8B-B14F-4D97-AF65-F5344CB8AC3E}">
        <p14:creationId xmlns:p14="http://schemas.microsoft.com/office/powerpoint/2010/main" val="3330786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3BA0B5-1224-07D5-ABB1-32DA05D8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2C8E77F-E48B-5F6E-0688-0719EC30AC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31" y="183017"/>
            <a:ext cx="10289569" cy="6518953"/>
          </a:xfrm>
        </p:spPr>
      </p:pic>
    </p:spTree>
    <p:extLst>
      <p:ext uri="{BB962C8B-B14F-4D97-AF65-F5344CB8AC3E}">
        <p14:creationId xmlns:p14="http://schemas.microsoft.com/office/powerpoint/2010/main" val="3999385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8766CB-8552-65F3-AE5F-06136404E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1F650B1-8677-0D71-F04E-D7CEC36A9A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82" y="246579"/>
            <a:ext cx="10204818" cy="6524741"/>
          </a:xfrm>
        </p:spPr>
      </p:pic>
    </p:spTree>
    <p:extLst>
      <p:ext uri="{BB962C8B-B14F-4D97-AF65-F5344CB8AC3E}">
        <p14:creationId xmlns:p14="http://schemas.microsoft.com/office/powerpoint/2010/main" val="2416073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62B38C-F6B4-EE8E-D69D-DF1DE083A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8624EFA-B73E-827F-02C5-2D4510763B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784" y="226031"/>
            <a:ext cx="10232216" cy="6360355"/>
          </a:xfrm>
        </p:spPr>
      </p:pic>
    </p:spTree>
    <p:extLst>
      <p:ext uri="{BB962C8B-B14F-4D97-AF65-F5344CB8AC3E}">
        <p14:creationId xmlns:p14="http://schemas.microsoft.com/office/powerpoint/2010/main" val="869112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5E5133-082C-4373-D37B-DE2A3BC77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9C441BE-A22A-9929-2F78-EC07587E7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386" y="205483"/>
            <a:ext cx="10259614" cy="6481076"/>
          </a:xfrm>
        </p:spPr>
      </p:pic>
    </p:spTree>
    <p:extLst>
      <p:ext uri="{BB962C8B-B14F-4D97-AF65-F5344CB8AC3E}">
        <p14:creationId xmlns:p14="http://schemas.microsoft.com/office/powerpoint/2010/main" val="1133643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8033F7-33C9-E94C-ED10-7C25E6556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B6D2175-645E-CD2A-567A-A0C111FB23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084" y="215757"/>
            <a:ext cx="10245916" cy="6478508"/>
          </a:xfrm>
        </p:spPr>
      </p:pic>
    </p:spTree>
    <p:extLst>
      <p:ext uri="{BB962C8B-B14F-4D97-AF65-F5344CB8AC3E}">
        <p14:creationId xmlns:p14="http://schemas.microsoft.com/office/powerpoint/2010/main" val="42348919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DEF446-D8DA-9F83-8B7B-7EA47ECC2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59466AE-8B14-DCA2-81B6-84EBF59DA8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31" y="183017"/>
            <a:ext cx="10289569" cy="6518953"/>
          </a:xfrm>
        </p:spPr>
      </p:pic>
    </p:spTree>
    <p:extLst>
      <p:ext uri="{BB962C8B-B14F-4D97-AF65-F5344CB8AC3E}">
        <p14:creationId xmlns:p14="http://schemas.microsoft.com/office/powerpoint/2010/main" val="1068164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C81D81-9A20-923F-9190-9BF3D967D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7D16A9B-CFD3-CE24-3072-406D8AA90E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266452"/>
            <a:ext cx="10178322" cy="6373874"/>
          </a:xfrm>
        </p:spPr>
      </p:pic>
    </p:spTree>
    <p:extLst>
      <p:ext uri="{BB962C8B-B14F-4D97-AF65-F5344CB8AC3E}">
        <p14:creationId xmlns:p14="http://schemas.microsoft.com/office/powerpoint/2010/main" val="30377604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51B1FE-6D16-80E8-C816-088159D98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DE7F9CF-FF18-490D-0FE7-581BA1EA7C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884" y="167606"/>
            <a:ext cx="10407720" cy="6503542"/>
          </a:xfrm>
        </p:spPr>
      </p:pic>
    </p:spTree>
    <p:extLst>
      <p:ext uri="{BB962C8B-B14F-4D97-AF65-F5344CB8AC3E}">
        <p14:creationId xmlns:p14="http://schemas.microsoft.com/office/powerpoint/2010/main" val="3984257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E0D191-FF9F-BB3E-E8EC-1F6498CBB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0E50CD3-882D-9635-E46A-36313B0136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81" y="171133"/>
            <a:ext cx="10499062" cy="6515733"/>
          </a:xfrm>
        </p:spPr>
      </p:pic>
    </p:spTree>
    <p:extLst>
      <p:ext uri="{BB962C8B-B14F-4D97-AF65-F5344CB8AC3E}">
        <p14:creationId xmlns:p14="http://schemas.microsoft.com/office/powerpoint/2010/main" val="28037704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42871A-7E4B-95E7-61A5-3BE50136B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7A7798-8B54-436E-1B6B-D7DDC3F69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643865"/>
            <a:ext cx="10178322" cy="4235727"/>
          </a:xfrm>
        </p:spPr>
        <p:txBody>
          <a:bodyPr/>
          <a:lstStyle/>
          <a:p>
            <a:r>
              <a:rPr lang="ru-RU" sz="4800" dirty="0"/>
              <a:t>В работе использованы материалы:</a:t>
            </a:r>
          </a:p>
          <a:p>
            <a:r>
              <a:rPr lang="en-US" sz="3600" dirty="0">
                <a:hlinkClick r:id="rId2"/>
              </a:rPr>
              <a:t>http://www.myshared.ru/slide/1363878/</a:t>
            </a:r>
            <a:endParaRPr lang="ru-RU" sz="3600" dirty="0"/>
          </a:p>
          <a:p>
            <a:r>
              <a:rPr lang="en-US" sz="3600" dirty="0">
                <a:hlinkClick r:id="rId3"/>
              </a:rPr>
              <a:t>http://www.myshared.ru/slide/1383129/</a:t>
            </a:r>
            <a:endParaRPr lang="ru-RU" sz="3600" dirty="0"/>
          </a:p>
          <a:p>
            <a:r>
              <a:rPr lang="en-US" sz="3600" dirty="0">
                <a:hlinkClick r:id="rId4"/>
              </a:rPr>
              <a:t>http://www.myshared.ru/slide/543987/</a:t>
            </a:r>
            <a:endParaRPr lang="ru-RU" sz="3600" dirty="0"/>
          </a:p>
          <a:p>
            <a:r>
              <a:rPr lang="en-US" sz="3600" dirty="0">
                <a:hlinkClick r:id="rId5"/>
              </a:rPr>
              <a:t>http://www.myshared.ru/slide/460927/</a:t>
            </a:r>
            <a:endParaRPr lang="ru-RU" sz="3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6170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6C9582-A05A-E395-7E18-DD924FA4F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4D6577CB-05F6-0E33-8D76-2D669AB997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7" y="182366"/>
            <a:ext cx="10178321" cy="6611421"/>
          </a:xfrm>
        </p:spPr>
      </p:pic>
    </p:spTree>
    <p:extLst>
      <p:ext uri="{BB962C8B-B14F-4D97-AF65-F5344CB8AC3E}">
        <p14:creationId xmlns:p14="http://schemas.microsoft.com/office/powerpoint/2010/main" val="2095835780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Красный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88</TotalTime>
  <Words>66</Words>
  <Application>Microsoft Office PowerPoint</Application>
  <PresentationFormat>Широкоэкранный</PresentationFormat>
  <Paragraphs>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Corbel</vt:lpstr>
      <vt:lpstr>Gill Sans MT</vt:lpstr>
      <vt:lpstr>Impact</vt:lpstr>
      <vt:lpstr>Эмблема</vt:lpstr>
      <vt:lpstr>Презентация пофинансовой грамотности: золото мира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пофинансовой грамотности: золото мира</dc:title>
  <dc:creator>Лизаветта</dc:creator>
  <cp:lastModifiedBy>Лизаветта</cp:lastModifiedBy>
  <cp:revision>4</cp:revision>
  <dcterms:created xsi:type="dcterms:W3CDTF">2022-10-03T12:43:03Z</dcterms:created>
  <dcterms:modified xsi:type="dcterms:W3CDTF">2022-10-03T14:11:17Z</dcterms:modified>
</cp:coreProperties>
</file>