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sauny-kaminy.ru/vazanie-mocalok-dla-bani-kruckom-shemy-i-posagovaa-instrukci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152127"/>
          </a:xfrm>
        </p:spPr>
        <p:txBody>
          <a:bodyPr>
            <a:normAutofit/>
          </a:bodyPr>
          <a:lstStyle/>
          <a:p>
            <a:pPr algn="r"/>
            <a:r>
              <a:rPr lang="ru-RU" sz="1600" dirty="0" smtClean="0"/>
              <a:t>ГАУ «КЦСОН города Каменска-Уральского»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37360" y="1844824"/>
            <a:ext cx="7406640" cy="2736304"/>
          </a:xfrm>
        </p:spPr>
        <p:txBody>
          <a:bodyPr>
            <a:normAutofit fontScale="70000" lnSpcReduction="20000"/>
          </a:bodyPr>
          <a:lstStyle/>
          <a:p>
            <a:r>
              <a:rPr lang="ru-RU" sz="3800" dirty="0" smtClean="0"/>
              <a:t>Школа пожилого возраста </a:t>
            </a:r>
          </a:p>
          <a:p>
            <a:r>
              <a:rPr lang="ru-RU" dirty="0" smtClean="0"/>
              <a:t>по направлению </a:t>
            </a:r>
          </a:p>
          <a:p>
            <a:r>
              <a:rPr lang="ru-RU" sz="3400" dirty="0" smtClean="0"/>
              <a:t>декоративно прикладное творчество</a:t>
            </a:r>
          </a:p>
          <a:p>
            <a:r>
              <a:rPr lang="ru-RU" dirty="0"/>
              <a:t>н</a:t>
            </a:r>
            <a:r>
              <a:rPr lang="ru-RU" dirty="0" smtClean="0"/>
              <a:t>а тему </a:t>
            </a:r>
          </a:p>
          <a:p>
            <a:r>
              <a:rPr lang="ru-RU" sz="5100" dirty="0" smtClean="0"/>
              <a:t>«Учимся вязать мочалку»</a:t>
            </a:r>
            <a:endParaRPr lang="ru-RU" sz="5100" dirty="0" smtClean="0"/>
          </a:p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                                                                                      Специалист по социальной работе  </a:t>
            </a:r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4" name="Содержимое 3" descr="WhatsApp Image 2022-09-23 at 17.03.28 (1)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447800"/>
            <a:ext cx="6696744" cy="48006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</a:t>
            </a:r>
            <a:r>
              <a:rPr lang="ru-RU" dirty="0" smtClean="0"/>
              <a:t>«</a:t>
            </a:r>
            <a:r>
              <a:rPr lang="ru-RU" dirty="0" smtClean="0"/>
              <a:t>Вязания мочалки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6" name="Содержимое 5" descr="WhatsApp Image 2022-10-26 at 17.09.26 (1)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8000" b="34001"/>
          <a:stretch>
            <a:fillRect/>
          </a:stretch>
        </p:blipFill>
        <p:spPr>
          <a:xfrm>
            <a:off x="1835696" y="1484784"/>
            <a:ext cx="5976664" cy="4464496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WhatsApp Image 2022-10-26 at 17.09.26 (2)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1770" b="33231"/>
          <a:stretch>
            <a:fillRect/>
          </a:stretch>
        </p:blipFill>
        <p:spPr>
          <a:xfrm>
            <a:off x="2051720" y="1484784"/>
            <a:ext cx="6048672" cy="460851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WhatsApp Image 2022-10-26 at 17.09.26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7770" b="30231"/>
          <a:stretch>
            <a:fillRect/>
          </a:stretch>
        </p:blipFill>
        <p:spPr>
          <a:xfrm>
            <a:off x="1475656" y="476672"/>
            <a:ext cx="7056784" cy="638132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WhatsApp Image 2022-10-26 at 17.09.26 (4)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1270"/>
          <a:stretch>
            <a:fillRect/>
          </a:stretch>
        </p:blipFill>
        <p:spPr>
          <a:xfrm>
            <a:off x="1835696" y="908720"/>
            <a:ext cx="6768752" cy="533968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2"/>
              </a:rPr>
              <a:t>https://sauny-kaminy.ru/vazanie-mocalok-dla-bani-kruckom-shemy-i-posagovaa-instrukcia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r>
              <a:rPr lang="en-US" dirty="0" smtClean="0"/>
              <a:t>https://paper-land.ru/spitsy-kryuchok-i-nitki/vazanaa-mocalka-kruckom-gubka-bob-master-klass-s-foto.html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62</TotalTime>
  <Words>44</Words>
  <Application>Microsoft Office PowerPoint</Application>
  <PresentationFormat>Экран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Солнцестояние</vt:lpstr>
      <vt:lpstr>ГАУ «КЦСОН города Каменска-Уральского»</vt:lpstr>
      <vt:lpstr>Необходимые материалы:</vt:lpstr>
      <vt:lpstr>Схема «Вязания мочалки»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Рустам</dc:creator>
  <cp:lastModifiedBy>Рустам</cp:lastModifiedBy>
  <cp:revision>8</cp:revision>
  <dcterms:created xsi:type="dcterms:W3CDTF">2022-09-15T05:04:50Z</dcterms:created>
  <dcterms:modified xsi:type="dcterms:W3CDTF">2022-10-26T12:21:22Z</dcterms:modified>
</cp:coreProperties>
</file>