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75" r:id="rId3"/>
    <p:sldId id="274" r:id="rId4"/>
    <p:sldId id="277" r:id="rId5"/>
    <p:sldId id="273" r:id="rId6"/>
    <p:sldId id="285" r:id="rId7"/>
    <p:sldId id="314" r:id="rId8"/>
    <p:sldId id="292" r:id="rId9"/>
    <p:sldId id="312" r:id="rId10"/>
    <p:sldId id="315" r:id="rId11"/>
    <p:sldId id="31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CC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95EEF-6856-47B4-ACCD-C03C8DE173CA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C654E-28B3-4C8B-8BCB-17DF15784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536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images.yandex.ru/yandsearch?text=%D1%83%D1%80%D0%B0%D0%BB%20%D0%BA%D1%80%D0%B0%D0%B9%20%D0%BA%D0%B0%D1%80%D1%82%D0%B8%D0%BD%D0%BA%D0%B8&amp;fp=0&amp;pos=12&amp;uinfo=ww-1098-wh-569-fw-873-fh-448-pd-1&amp;rpt=simage&amp;img_url=http://i33.fastpic.ru/big/2012/0316/55/60252298e6e6b1cc884cf6d0ffb8a055.jp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yandex.ru/yandsearch?source=wiz&amp;fp=0&amp;text=%D1%83%D1%80%D0%B0%D0%BB%20%D0%BA%D0%B0%D1%80%D1%82%D0%B0&amp;noreask=1&amp;pos=2&amp;lr=11164&amp;rpt=simage&amp;uinfo=ww-1098-wh-569-fw-873-fh-448-pd-1&amp;img_url=http://www.newsprom.ru/photo/123002771632346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yandex.ru/yandsearch?text=%D1%83%D1%80%D0%B0%D0%BB%D1%8C%D1%81%D0%BA%D0%B8%D0%B5%20%D0%B3%D0%BE%D1%80%D1%8B%20%D0%BA%D0%B0%D1%80%D1%82%D0%B8%D0%BD%D0%BA%D0%B8&amp;fp=0&amp;pos=7&amp;uinfo=ww-1098-wh-569-fw-873-fh-448-pd-1&amp;rpt=simage&amp;img_url=http://cs10477.userapi.com/v10477209/df9/uY1AsekotAg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images.yandex.ru/yandsearch?text=%D0%B1%D0%B0%D1%88%D0%BA%D0%B8%D1%80%D1%8B%20%D0%BA%D0%B0%D1%80%D1%82%D0%B8%D0%BD%D0%BA%D0%B8&amp;img_url=http://900igr.net/datai/tekhnologija/Vidy-vyshivanija/0007-005-Vyshivanie-starinnyj-i-samyj-rasprostranennyj-vid.jpg&amp;pos=4&amp;rpt=simage&amp;lr=11164&amp;noreask=1&amp;source=wiz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text=%D1%82%D0%B0%D1%82%D0%B0%D1%80%D1%8B%20%D0%BA%D0%B0%D1%80%D1%82%D0%B8%D0%BD%D0%BA%D0%B8&amp;fp=0&amp;pos=7&amp;uinfo=ww-1098-wh-569-fw-873-fh-448-pd-1&amp;rpt=simage&amp;img_url=http://www.etnolog.ru/images/dress/tatary.jpg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images.yandex.ru/yandsearch?text=%D0%BC%D0%B0%D0%BD%D1%81%D0%B8%20%D0%BA%D0%B0%D1%80%D1%82%D0%B8%D0%BD%D0%BA%D0%B8&amp;fp=0&amp;pos=4&amp;uinfo=ww-1098-wh-569-fw-873-fh-448-pd-1&amp;rpt=simage&amp;img_url=http://dic.academic.ru/pictures/es/276660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images.yandex.ru/yandsearch?p=1&amp;text=%D0%B3%D0%BE%D1%80%D0%B0%20%D0%BA%D0%BE%D0%BD%D0%B6%D0%B0%D0%BA%D0%BE%D0%B2%20%D0%BA%D0%B0%D0%BC%D0%B5%D0%BD%D1%8C%20%D0%BA%D0%B0%D1%80%D1%82%D0%B8%D0%BD%D0%BA%D0%B8&amp;fp=1&amp;pos=43&amp;uinfo=ww-1098-wh-569-fw-873-fh-448-pd-1&amp;rpt=simage&amp;img_url=http://fb.ru/misc/i/gallery/3372/40554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@musaget-pulse589520556701553538-2021-10-11-08-00-13" TargetMode="External"/><Relationship Id="rId2" Type="http://schemas.openxmlformats.org/officeDocument/2006/relationships/hyperlink" Target="https://uralsky.info/legendy-urala.html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sgodnt.ru/literaturnyj-czikl-legendy-i-skazki-narodov-srednego-ural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0.liveinternet.ru/images/attach/c/7/94/348/94348618_4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0" y="188640"/>
            <a:ext cx="9315520" cy="6282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79512" y="476672"/>
            <a:ext cx="8854008" cy="3456384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8800" dirty="0" smtClean="0">
                <a:solidFill>
                  <a:srgbClr val="00CC00"/>
                </a:solidFill>
                <a:latin typeface="Arial Black" pitchFamily="34" charset="0"/>
              </a:rPr>
              <a:t>  </a:t>
            </a:r>
            <a:r>
              <a:rPr lang="ru-RU" sz="8800" b="1" dirty="0" smtClean="0">
                <a:ln w="12700">
                  <a:solidFill>
                    <a:srgbClr val="FFC000"/>
                  </a:solidFill>
                </a:ln>
                <a:solidFill>
                  <a:srgbClr val="00CC00"/>
                </a:solidFill>
                <a:latin typeface="Arial Black" pitchFamily="34" charset="0"/>
              </a:rPr>
              <a:t>Урал</a:t>
            </a:r>
            <a:r>
              <a:rPr lang="ru-RU" sz="8800" b="1" dirty="0" smtClean="0">
                <a:ln>
                  <a:solidFill>
                    <a:srgbClr val="FFC000"/>
                  </a:solidFill>
                </a:ln>
                <a:solidFill>
                  <a:srgbClr val="00CC00"/>
                </a:solidFill>
                <a:latin typeface="Arial Black" pitchFamily="34" charset="0"/>
              </a:rPr>
              <a:t> – </a:t>
            </a:r>
          </a:p>
          <a:p>
            <a:pPr algn="ctr"/>
            <a:r>
              <a:rPr lang="ru-RU" sz="8800" b="1" dirty="0" smtClean="0">
                <a:ln>
                  <a:solidFill>
                    <a:srgbClr val="FFC000"/>
                  </a:solidFill>
                </a:ln>
                <a:solidFill>
                  <a:srgbClr val="00CC00"/>
                </a:solidFill>
                <a:latin typeface="Arial Black" pitchFamily="34" charset="0"/>
              </a:rPr>
              <a:t>земля легенд</a:t>
            </a:r>
            <a:endParaRPr lang="ru-RU" sz="8800" b="1" dirty="0">
              <a:ln>
                <a:solidFill>
                  <a:srgbClr val="FFC000"/>
                </a:solidFill>
              </a:ln>
              <a:solidFill>
                <a:srgbClr val="00CC00"/>
              </a:solidFill>
              <a:latin typeface="Arial Blac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30695" y="4365104"/>
            <a:ext cx="51201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«Школа пожилого возраста»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Направление: </a:t>
            </a:r>
            <a:r>
              <a:rPr lang="ru-RU" sz="2800" b="1" dirty="0" smtClean="0">
                <a:solidFill>
                  <a:schemeClr val="bg1"/>
                </a:solidFill>
              </a:rPr>
              <a:t>Краеведение</a:t>
            </a:r>
            <a:endParaRPr lang="ru-RU" sz="2800" b="1" dirty="0" smtClean="0">
              <a:solidFill>
                <a:schemeClr val="bg1"/>
              </a:solidFill>
            </a:endParaRPr>
          </a:p>
          <a:p>
            <a:r>
              <a:rPr lang="ru-RU" sz="2800" b="1" dirty="0" smtClean="0">
                <a:solidFill>
                  <a:schemeClr val="bg1"/>
                </a:solidFill>
              </a:rPr>
              <a:t>Руководитель: </a:t>
            </a:r>
            <a:r>
              <a:rPr lang="ru-RU" sz="2800" b="1" dirty="0" err="1" smtClean="0">
                <a:solidFill>
                  <a:schemeClr val="bg1"/>
                </a:solidFill>
              </a:rPr>
              <a:t>Грехова</a:t>
            </a:r>
            <a:r>
              <a:rPr lang="ru-RU" sz="2800" b="1" dirty="0" smtClean="0">
                <a:solidFill>
                  <a:schemeClr val="bg1"/>
                </a:solidFill>
              </a:rPr>
              <a:t> Татьяна </a:t>
            </a:r>
          </a:p>
          <a:p>
            <a:r>
              <a:rPr lang="ru-RU" sz="2800" b="1" dirty="0" smtClean="0">
                <a:solidFill>
                  <a:schemeClr val="bg1"/>
                </a:solidFill>
              </a:rPr>
              <a:t>Владимировна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548680"/>
            <a:ext cx="4355976" cy="5865515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середине нашей страны, России, протянулись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Уральские горы.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древности их называли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Каменным поясом.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называли их так потому, что они разделяют две равнины, как поясок на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платье.</a:t>
            </a:r>
          </a:p>
          <a:p>
            <a:pPr algn="ctr">
              <a:lnSpc>
                <a:spcPct val="120000"/>
              </a:lnSpc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moto-travels.ru/_fr/29/07128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4608512" cy="5969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67544" y="5805264"/>
            <a:ext cx="8157592" cy="9807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cs typeface="Times New Roman" pitchFamily="18" charset="0"/>
              </a:rPr>
              <a:t>Есть даже легенда о Великане, который носил пояс с глубокими карманами. Он прятал в них свои богатства. Пояс был огромный. Однажды великан растянул его, и пояс лег через всю землю. Так образовался Уральский хребет. </a:t>
            </a:r>
            <a:endParaRPr lang="ru-RU" sz="1800" dirty="0">
              <a:cs typeface="Times New Roman" pitchFamily="18" charset="0"/>
            </a:endParaRPr>
          </a:p>
        </p:txBody>
      </p:sp>
      <p:pic>
        <p:nvPicPr>
          <p:cNvPr id="2050" name="Picture 2" descr="http://rustyr.ru/wp-content/gallery/ural/skal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196" y="0"/>
            <a:ext cx="7816227" cy="5865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1"/>
            <a:ext cx="8892480" cy="12241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Слово «Урал» переводится по-разному. Ведь в древности на Урале жили и башкиры, и манси, и татары. И каждый народ по-своему называл горы. </a:t>
            </a:r>
          </a:p>
          <a:p>
            <a:pPr>
              <a:buNone/>
            </a:pPr>
            <a:r>
              <a:rPr lang="ru-RU" sz="2000" dirty="0" smtClean="0">
                <a:cs typeface="Times New Roman" pitchFamily="18" charset="0"/>
              </a:rPr>
              <a:t>По-башкирски Урал – пояс каменный, </a:t>
            </a:r>
            <a:r>
              <a:rPr lang="ru-RU" sz="2000" dirty="0" err="1" smtClean="0">
                <a:cs typeface="Times New Roman" pitchFamily="18" charset="0"/>
              </a:rPr>
              <a:t>по-мансйски</a:t>
            </a:r>
            <a:r>
              <a:rPr lang="ru-RU" sz="2000" dirty="0" smtClean="0">
                <a:cs typeface="Times New Roman" pitchFamily="18" charset="0"/>
              </a:rPr>
              <a:t> – крыша гор.</a:t>
            </a:r>
            <a:endParaRPr lang="ru-RU" sz="2000" dirty="0"/>
          </a:p>
        </p:txBody>
      </p:sp>
      <p:pic>
        <p:nvPicPr>
          <p:cNvPr id="1026" name="Picture 2" descr="http://900igr.net/datai/tekhnologija/Vidy-vyshivanija/0007-005-Vyshivanie-starinnyj-i-samyj-rasprostranennyj-vi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E8C6"/>
              </a:clrFrom>
              <a:clrTo>
                <a:srgbClr val="FFE8C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5" y="2636912"/>
            <a:ext cx="2378911" cy="3503957"/>
          </a:xfrm>
          <a:prstGeom prst="rect">
            <a:avLst/>
          </a:prstGeom>
          <a:noFill/>
        </p:spPr>
      </p:pic>
      <p:pic>
        <p:nvPicPr>
          <p:cNvPr id="1028" name="Picture 4" descr="http://dic.academic.ru/pictures/es/27666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420888"/>
            <a:ext cx="3283745" cy="3785297"/>
          </a:xfrm>
          <a:prstGeom prst="rect">
            <a:avLst/>
          </a:prstGeom>
          <a:noFill/>
        </p:spPr>
      </p:pic>
      <p:pic>
        <p:nvPicPr>
          <p:cNvPr id="1030" name="Picture 6" descr="http://dic.academic.ru/pictures/es/28378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2200" y="2564904"/>
            <a:ext cx="29718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2" y="620688"/>
            <a:ext cx="8955855" cy="5370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544" y="3645024"/>
            <a:ext cx="1987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solidFill>
                  <a:srgbClr val="008000"/>
                </a:solidFill>
              </a:rPr>
              <a:t>Конжаков</a:t>
            </a:r>
            <a:r>
              <a:rPr lang="ru-RU" b="1" dirty="0" smtClean="0">
                <a:solidFill>
                  <a:srgbClr val="008000"/>
                </a:solidFill>
              </a:rPr>
              <a:t> камень</a:t>
            </a:r>
            <a:endParaRPr lang="ru-RU" b="1" dirty="0">
              <a:solidFill>
                <a:srgbClr val="008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1608068" cy="1598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59" y="5661248"/>
            <a:ext cx="9144000" cy="10527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А есть еще легенда о самой высокой горе, расположенной около города Карпинска, на севере нашей области. Это - </a:t>
            </a:r>
            <a:r>
              <a:rPr lang="ru-RU" sz="2000" dirty="0" err="1" smtClean="0">
                <a:cs typeface="Times New Roman" pitchFamily="18" charset="0"/>
              </a:rPr>
              <a:t>Конжаков</a:t>
            </a:r>
            <a:r>
              <a:rPr lang="ru-RU" sz="2000" dirty="0" smtClean="0">
                <a:cs typeface="Times New Roman" pitchFamily="18" charset="0"/>
              </a:rPr>
              <a:t> камень. Горы раньше назывались камнями. Высота </a:t>
            </a:r>
            <a:r>
              <a:rPr lang="ru-RU" sz="2000" dirty="0" err="1" smtClean="0">
                <a:cs typeface="Times New Roman" pitchFamily="18" charset="0"/>
              </a:rPr>
              <a:t>Конжакова</a:t>
            </a:r>
            <a:r>
              <a:rPr lang="ru-RU" sz="2000" dirty="0" smtClean="0">
                <a:cs typeface="Times New Roman" pitchFamily="18" charset="0"/>
              </a:rPr>
              <a:t> камня 1569 метров (75 пятиэтажек). </a:t>
            </a:r>
            <a:endParaRPr lang="ru-RU" sz="2000" dirty="0">
              <a:cs typeface="Times New Roman" pitchFamily="18" charset="0"/>
            </a:endParaRPr>
          </a:p>
        </p:txBody>
      </p:sp>
      <p:pic>
        <p:nvPicPr>
          <p:cNvPr id="3074" name="Picture 2" descr="http://fb.ru/misc/i/gallery/3372/4055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8640"/>
            <a:ext cx="8712968" cy="6555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67544" y="404664"/>
            <a:ext cx="33979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/>
              <a:t>Конжаков</a:t>
            </a:r>
            <a:r>
              <a:rPr lang="ru-RU" sz="3200" b="1" dirty="0" smtClean="0"/>
              <a:t> камень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7"/>
          <a:stretch/>
        </p:blipFill>
        <p:spPr bwMode="auto">
          <a:xfrm>
            <a:off x="179512" y="260648"/>
            <a:ext cx="8801361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5788445"/>
            <a:ext cx="8532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Азов – гора . Гора </a:t>
            </a:r>
            <a:r>
              <a:rPr lang="ru-RU" sz="2000" dirty="0"/>
              <a:t>невысокая, всего лишь 589 м. над уровнем моря, но на вершине расположены удивительно причудливые скалы-останцы похожие на зубчатые башни и стены средневекового замка.  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980728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Пахнуло вдруг сбоку холодком, обернулся я и вижу щель в скале. Расширяется она и светится и выходит из горы Хозяйка, настоящая, как у Бажова. Хозяйка Медной горы…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3645024"/>
            <a:ext cx="1295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Азов-гора»</a:t>
            </a:r>
            <a:endParaRPr lang="ru-RU" b="1" dirty="0">
              <a:solidFill>
                <a:srgbClr val="008000"/>
              </a:solidFill>
            </a:endParaRPr>
          </a:p>
        </p:txBody>
      </p:sp>
      <p:pic>
        <p:nvPicPr>
          <p:cNvPr id="2" name="Picture 7" descr="http://perevalnext.ru/wp-content/uploads/2012/09/Azov-g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661299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404664"/>
            <a:ext cx="2301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Азов – гора </a:t>
            </a:r>
          </a:p>
        </p:txBody>
      </p:sp>
    </p:spTree>
    <p:extLst>
      <p:ext uri="{BB962C8B-B14F-4D97-AF65-F5344CB8AC3E}">
        <p14:creationId xmlns:p14="http://schemas.microsoft.com/office/powerpoint/2010/main" val="294899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58225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77072"/>
            <a:ext cx="1403648" cy="105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3789040"/>
            <a:ext cx="1741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Скала «Филин»</a:t>
            </a:r>
            <a:endParaRPr lang="ru-RU" b="1" dirty="0">
              <a:solidFill>
                <a:srgbClr val="008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1619474" cy="116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72000" y="2780928"/>
            <a:ext cx="2122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Скала «</a:t>
            </a:r>
            <a:r>
              <a:rPr lang="ru-RU" b="1" dirty="0" err="1" smtClean="0">
                <a:solidFill>
                  <a:srgbClr val="008000"/>
                </a:solidFill>
              </a:rPr>
              <a:t>Богатырек</a:t>
            </a:r>
            <a:r>
              <a:rPr lang="ru-RU" b="1" dirty="0" smtClean="0">
                <a:solidFill>
                  <a:srgbClr val="008000"/>
                </a:solidFill>
              </a:rPr>
              <a:t>»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5008" y="5445224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Жил да был давным-давно молодец по имени </a:t>
            </a:r>
            <a:r>
              <a:rPr lang="ru-RU" sz="2000" dirty="0" err="1"/>
              <a:t>Богатырек</a:t>
            </a:r>
            <a:r>
              <a:rPr lang="ru-RU" sz="2000" dirty="0"/>
              <a:t>. Был он маленького роста, но в душе чувствовал себя большим, смелым и сильным. Скакал на лошади хорошо.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64704"/>
            <a:ext cx="4464496" cy="558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8" y="332656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Скала «</a:t>
            </a:r>
            <a:r>
              <a:rPr lang="ru-RU" sz="3200" b="1" dirty="0" err="1" smtClean="0"/>
              <a:t>Богатырёк</a:t>
            </a:r>
            <a:r>
              <a:rPr lang="ru-RU" sz="3200" b="1" dirty="0" smtClean="0"/>
              <a:t>»</a:t>
            </a:r>
            <a:endParaRPr lang="ru-RU" sz="32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3836866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7"/>
          <a:stretch/>
        </p:blipFill>
        <p:spPr bwMode="auto">
          <a:xfrm>
            <a:off x="180523" y="28631"/>
            <a:ext cx="8931785" cy="6652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87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10243 -0.1870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-0.12604 -0.1826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23" y="260648"/>
            <a:ext cx="8877558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 flipH="1">
            <a:off x="1043608" y="2996952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Однажды на правом берегу реки Исеть охотники обнаружили огромные следы, по ним и добрались до того, кто эти следы оставил –Мамонт! Это был последний вожак, съеденного людьми стада…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187624" y="1844824"/>
            <a:ext cx="1890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Скала «Мамонт»</a:t>
            </a:r>
            <a:endParaRPr lang="ru-RU" b="1" dirty="0">
              <a:solidFill>
                <a:srgbClr val="008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1724636" cy="126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Скала Мамонт на р.Исеть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7413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67544" y="6021288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Скала «Мамонт» или слоновьи ноги.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4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658225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77072"/>
            <a:ext cx="1403648" cy="105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3789040"/>
            <a:ext cx="1741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Скала «Филин»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2780928"/>
            <a:ext cx="2122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Скала «</a:t>
            </a:r>
            <a:r>
              <a:rPr lang="ru-RU" b="1" dirty="0" err="1" smtClean="0">
                <a:solidFill>
                  <a:srgbClr val="008000"/>
                </a:solidFill>
              </a:rPr>
              <a:t>Богатырек</a:t>
            </a:r>
            <a:r>
              <a:rPr lang="ru-RU" b="1" dirty="0" smtClean="0">
                <a:solidFill>
                  <a:srgbClr val="008000"/>
                </a:solidFill>
              </a:rPr>
              <a:t>»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64704"/>
            <a:ext cx="59766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Зимой </a:t>
            </a:r>
            <a:r>
              <a:rPr lang="ru-RU" sz="2000" dirty="0"/>
              <a:t>1774 г. на льду Исети у этой скалы произошла масштабная битва между восставшими крестьянами Каменского Завода и правительственными войсками. Командовал повстанцами пугачевский атаман Осип </a:t>
            </a:r>
            <a:r>
              <a:rPr lang="ru-RU" sz="2000" dirty="0" err="1"/>
              <a:t>Чебыкин</a:t>
            </a:r>
            <a:r>
              <a:rPr lang="ru-RU" sz="2000" dirty="0"/>
              <a:t> («Чира»), а солдатами царской армии – секунд-майор Х. Фишер. Бунтовщики были разгромлены, а 1 марта того же года атаман Чира погиб.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188640"/>
            <a:ext cx="758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Скала «Филин» или </a:t>
            </a:r>
            <a:r>
              <a:rPr lang="ru-RU" sz="3200" b="1" dirty="0" err="1" smtClean="0"/>
              <a:t>Филинячий</a:t>
            </a:r>
            <a:r>
              <a:rPr lang="ru-RU" sz="3200" b="1" dirty="0" smtClean="0"/>
              <a:t> камень.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34633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568952" cy="597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1915706" cy="1217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67744" y="2276872"/>
            <a:ext cx="2481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8000"/>
                </a:solidFill>
              </a:rPr>
              <a:t>Скалы «Семь братьев»</a:t>
            </a:r>
            <a:endParaRPr lang="ru-RU" b="1" dirty="0">
              <a:solidFill>
                <a:srgbClr val="008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140968"/>
            <a:ext cx="74888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</a:t>
            </a:r>
            <a:r>
              <a:rPr lang="ru-RU" sz="2000" dirty="0" smtClean="0"/>
              <a:t>а</a:t>
            </a:r>
            <a:r>
              <a:rPr lang="ru-RU" sz="2000" dirty="0"/>
              <a:t> территории нынешнего Екатеринбурга жила девушка, которая влюбилась в молодого красавца Тобола. Ослушавшись отцовского запрета, она превратилась в речку и потекла навстречу любимому. Но, прознав об этом, отец девушки повелел своим семерым сыновьям догнать ее. Довольно долго они бежали за </a:t>
            </a:r>
            <a:r>
              <a:rPr lang="ru-RU" sz="2000" dirty="0" smtClean="0"/>
              <a:t>сестрой…</a:t>
            </a:r>
            <a:endParaRPr lang="ru-RU" sz="20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44"/>
          <a:stretch/>
        </p:blipFill>
        <p:spPr bwMode="auto">
          <a:xfrm>
            <a:off x="84058" y="260648"/>
            <a:ext cx="905994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260648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Скалы «Семь братьев»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5734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924944"/>
            <a:ext cx="70567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1A0DAB"/>
                </a:solidFill>
                <a:latin typeface="arial" panose="020B0604020202020204" pitchFamily="34" charset="0"/>
                <a:hlinkClick r:id="rId2"/>
              </a:rPr>
              <a:t>Использованные материалы:</a:t>
            </a:r>
            <a:br>
              <a:rPr lang="ru-RU" sz="3600" dirty="0" smtClean="0">
                <a:solidFill>
                  <a:srgbClr val="1A0DAB"/>
                </a:solidFill>
                <a:latin typeface="arial" panose="020B0604020202020204" pitchFamily="34" charset="0"/>
                <a:hlinkClick r:id="rId2"/>
              </a:rPr>
            </a:br>
            <a:r>
              <a:rPr lang="ru-RU" sz="3600" dirty="0" smtClean="0">
                <a:solidFill>
                  <a:srgbClr val="202124"/>
                </a:solidFill>
                <a:latin typeface="arial" panose="020B0604020202020204" pitchFamily="34" charset="0"/>
                <a:hlinkClick r:id="rId2"/>
              </a:rPr>
              <a:t>https://uralsky.info</a:t>
            </a:r>
            <a:r>
              <a:rPr lang="ru-RU" sz="3600" dirty="0" smtClean="0">
                <a:solidFill>
                  <a:srgbClr val="5F6368"/>
                </a:solidFill>
                <a:latin typeface="arial" panose="020B0604020202020204" pitchFamily="34" charset="0"/>
                <a:hlinkClick r:id="rId2"/>
              </a:rPr>
              <a:t> › </a:t>
            </a:r>
            <a:r>
              <a:rPr lang="ru-RU" sz="3600" dirty="0" err="1" smtClean="0">
                <a:solidFill>
                  <a:srgbClr val="5F6368"/>
                </a:solidFill>
                <a:latin typeface="arial" panose="020B0604020202020204" pitchFamily="34" charset="0"/>
                <a:hlinkClick r:id="rId2"/>
              </a:rPr>
              <a:t>legendy-urala</a:t>
            </a:r>
            <a:endParaRPr lang="ru-RU" sz="3600" dirty="0" smtClean="0">
              <a:solidFill>
                <a:srgbClr val="1A0DAB"/>
              </a:solidFill>
              <a:latin typeface="arial" panose="020B0604020202020204" pitchFamily="34" charset="0"/>
              <a:hlinkClick r:id="rId2"/>
            </a:endParaRPr>
          </a:p>
          <a:p>
            <a:r>
              <a:rPr lang="ru-RU" sz="3600" dirty="0" smtClean="0">
                <a:hlinkClick r:id="rId3"/>
              </a:rPr>
              <a:t>https</a:t>
            </a:r>
            <a:r>
              <a:rPr lang="ru-RU" sz="3600" dirty="0">
                <a:hlinkClick r:id="rId3"/>
              </a:rPr>
              <a:t>://vk.com › ...</a:t>
            </a:r>
          </a:p>
          <a:p>
            <a:r>
              <a:rPr lang="ru-RU" sz="3600" dirty="0" smtClean="0">
                <a:hlinkClick r:id="rId4"/>
              </a:rPr>
              <a:t>https</a:t>
            </a:r>
            <a:r>
              <a:rPr lang="ru-RU" sz="3600" dirty="0">
                <a:hlinkClick r:id="rId4"/>
              </a:rPr>
              <a:t>://sgodnt.ru › </a:t>
            </a:r>
          </a:p>
          <a:p>
            <a:r>
              <a:rPr lang="ru-RU" dirty="0" smtClean="0">
                <a:solidFill>
                  <a:srgbClr val="202124"/>
                </a:solidFill>
                <a:latin typeface="arial" panose="020B0604020202020204" pitchFamily="34" charset="0"/>
              </a:rPr>
              <a:t/>
            </a:r>
            <a:br>
              <a:rPr lang="ru-RU" dirty="0" smtClean="0">
                <a:solidFill>
                  <a:srgbClr val="202124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5438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422</Words>
  <Application>Microsoft Office PowerPoint</Application>
  <PresentationFormat>Экран (4:3)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</vt:lpstr>
      <vt:lpstr>Arial Black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 Уралу шагай –  край родной изучай!</dc:title>
  <dc:creator>CDB01</dc:creator>
  <cp:lastModifiedBy>Максунова Елена Васильевна</cp:lastModifiedBy>
  <cp:revision>58</cp:revision>
  <dcterms:created xsi:type="dcterms:W3CDTF">2013-11-08T04:45:31Z</dcterms:created>
  <dcterms:modified xsi:type="dcterms:W3CDTF">2022-09-26T09:41:22Z</dcterms:modified>
</cp:coreProperties>
</file>