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1" r:id="rId9"/>
    <p:sldId id="264" r:id="rId10"/>
    <p:sldId id="265" r:id="rId11"/>
    <p:sldId id="266" r:id="rId12"/>
    <p:sldId id="269" r:id="rId13"/>
    <p:sldId id="268" r:id="rId14"/>
    <p:sldId id="26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4D4017-F358-D452-605B-656C10C514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08EF2AB-12E6-0782-974E-6C2A96D2C0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A771B3-FBB4-4769-6E18-DE698C63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4AB518-97FA-3B54-5B72-4506487A9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7086B3-57F0-1BCD-0BE8-44A67AF8B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839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81A9D3-E8E4-0A43-FC99-5F65D8484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AA10E8-4EB4-1501-C778-CFF38A9CB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B82D48-FCCC-D88A-1938-E2112117C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017AB2-B2DE-8022-6965-5BF8F7A45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72C818-F963-BD96-95DB-21E5EDC22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46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C11ED1-6C38-A1F4-1671-54D646DB7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AAF96C-1BDA-EB28-9C65-CB9C87C32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27712B-7C60-5293-3125-F242657F9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54BB4F-532D-0DF5-846D-D7744C79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2A27D2-C730-32BE-45F0-6BC4088D6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027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621CC2-3F83-7DE2-DAB7-BB8F3B75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C33D1E-93D3-24B7-D9D8-FFD1359B53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9A7FC7-5CAD-777C-274D-AFACFBF4A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A207A0-764B-B9E4-FEAF-06E2D7604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BB501D1-9A5E-AD82-0FE7-BF6BACFBB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9B072CA-8BE9-2F37-5519-AFB2ADCEF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015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0B4415-8870-9AD8-96B1-98E79EF95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2A5299C-02BF-0F11-E366-1E524F2FE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33579EB-FCB6-AF5E-F291-1A862BC75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62F1AD9-0B6E-9513-56DF-D44A489201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D893C1B-424F-1D6A-DC86-FA3F4B7CB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4B78551-FCDC-C4A9-17CB-C73FD0F7A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7BB0075-95F1-995B-7FF3-F7B236A0F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2A8779D-3A13-9CA2-59FD-CF7E2F40F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19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478E78-60BA-777F-C3AC-BC85B53FF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E70F99F-B7FB-2B60-F90D-2CC7508C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CADFDCF-C480-F459-3E75-AC101B440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60FB92-0D2F-EC0B-97AB-8FBA6EF53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07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DEFFF7-FAB8-9F15-A5CE-78C81F852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525CBDE-EBBC-BEC8-FC74-0EF0F01D9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3136AE3-0835-0A5F-6F95-842DA0903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207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CFD84E-F066-C718-CBF7-607576414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E4C54A-D41C-984D-2F8C-109937BFF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6D9F85E-AF39-290D-1D47-BDCE10F6A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5F0C2C-1D08-F5EC-E48B-43DE6C65A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208696-E591-7D16-FDD5-8FB4C1308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185B9A8-3352-9D39-2618-59B7AD79D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482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BB6B4E-1E3F-CE9C-7C91-24428C4ED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442EAA2-2FAD-B275-320D-55C7F7EE0E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7B414CD-DA6E-3554-F03B-DFC01DF5E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04BA55-03B6-BF9A-961A-143CAC451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370C1E-7B82-7A1D-0306-6B215F8EB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9BAFD6F-CFA1-90F0-9C39-5AC12E480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30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764723-7A9D-5345-412F-432832CEE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7138FC-78E3-29D9-7DA8-C9BF09467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105961-8036-4E26-7BB4-3A21EA02C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9EADC9-54C1-1DA9-2795-3E27ADD8B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DB29EB-7EE7-5444-3C65-B8E82D0D0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088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E230CE0-44C1-8DE7-CE52-C0F90237A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D0C079-CA2D-EFC4-EE53-8DD6DCFCE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3508BB-861E-F0F3-CD54-AA116A67A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880D640-482B-B8E3-DD90-0FD27DAFD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36E2E2-CF36-6BEF-C06F-7954948A2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70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6044AF-A367-80B8-44FA-F771158AF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ABF476-7226-0BB8-1491-6BB4686FC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35387A-430E-51FB-089D-544E98D108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25457-C0EC-44F7-B27B-41C552BA00D2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22BD01-A74E-AE4C-18BF-AE2B616FC3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D9D82C-8297-4CEF-F07B-2A95115455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ABB5E-D98A-42FD-8A01-3DD988A43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075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kopilkaurokov.ru/finansovaya-gramotnost/page=2?class=&amp;count=20" TargetMode="External"/><Relationship Id="rId2" Type="http://schemas.openxmlformats.org/officeDocument/2006/relationships/hyperlink" Target="https://kopilkaurokov.ru/finansovaya-gramotnost/presentacii/sms_moshennichestv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opilkaurokov.ru/finansovaya-gramotnost/uroki/urok_finansovoi_gramotnosti" TargetMode="External"/><Relationship Id="rId4" Type="http://schemas.openxmlformats.org/officeDocument/2006/relationships/hyperlink" Target="https://kopilkaurokov.ru/finansovaya-gramotnost/meropriyatia/finansovaia_gramotnost_2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AAF343-26CA-804F-F1CB-A52A1180AA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E089C98-8129-5B7E-FF97-531E0A871F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C70460-F565-A215-98CE-8C4002E20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09" y="167095"/>
            <a:ext cx="11496782" cy="65238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AAA790-CB8E-BF0E-3CDE-FB64DE575CF8}"/>
              </a:ext>
            </a:extLst>
          </p:cNvPr>
          <p:cNvSpPr txBox="1"/>
          <p:nvPr/>
        </p:nvSpPr>
        <p:spPr>
          <a:xfrm>
            <a:off x="1021423" y="5121115"/>
            <a:ext cx="102947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Специалист по социальной работе</a:t>
            </a:r>
          </a:p>
          <a:p>
            <a:pPr algn="ctr"/>
            <a:r>
              <a:rPr lang="ru-RU" sz="3200" dirty="0">
                <a:solidFill>
                  <a:srgbClr val="002060"/>
                </a:solidFill>
              </a:rPr>
              <a:t>Осинцева Елизавета Ильясовна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890BA2-246D-0480-7D5C-3753F8271631}"/>
              </a:ext>
            </a:extLst>
          </p:cNvPr>
          <p:cNvSpPr txBox="1"/>
          <p:nvPr/>
        </p:nvSpPr>
        <p:spPr>
          <a:xfrm>
            <a:off x="493161" y="653355"/>
            <a:ext cx="11351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chemeClr val="accent1">
                    <a:lumMod val="50000"/>
                  </a:schemeClr>
                </a:solidFill>
              </a:rPr>
              <a:t>Направление по финансовой грамотности по теме:</a:t>
            </a:r>
          </a:p>
          <a:p>
            <a:pPr algn="ctr"/>
            <a:r>
              <a:rPr lang="ru-RU" sz="6600" b="1" dirty="0">
                <a:solidFill>
                  <a:schemeClr val="accent2">
                    <a:lumMod val="75000"/>
                  </a:schemeClr>
                </a:solidFill>
              </a:rPr>
              <a:t>«Посидим –поговорим </a:t>
            </a:r>
          </a:p>
          <a:p>
            <a:pPr algn="ctr"/>
            <a:r>
              <a:rPr lang="ru-RU" sz="6600" b="1" dirty="0">
                <a:solidFill>
                  <a:schemeClr val="accent2">
                    <a:lumMod val="75000"/>
                  </a:schemeClr>
                </a:solidFill>
              </a:rPr>
              <a:t>о финансовой грамотности»</a:t>
            </a:r>
          </a:p>
        </p:txBody>
      </p:sp>
    </p:spTree>
    <p:extLst>
      <p:ext uri="{BB962C8B-B14F-4D97-AF65-F5344CB8AC3E}">
        <p14:creationId xmlns:p14="http://schemas.microsoft.com/office/powerpoint/2010/main" val="1522428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C4D5BF-BB49-43E6-C622-E453568CA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0BAE96-785C-F684-716E-D6DDAEA98F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61" y="-195700"/>
            <a:ext cx="11383766" cy="6927351"/>
          </a:xfrm>
        </p:spPr>
      </p:pic>
    </p:spTree>
    <p:extLst>
      <p:ext uri="{BB962C8B-B14F-4D97-AF65-F5344CB8AC3E}">
        <p14:creationId xmlns:p14="http://schemas.microsoft.com/office/powerpoint/2010/main" val="2159077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631B2-889B-98E1-EA6F-3EC444DB1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0AC3EE3-D9C4-DBF5-8A95-308274291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1" y="57944"/>
            <a:ext cx="11168008" cy="6781586"/>
          </a:xfrm>
        </p:spPr>
      </p:pic>
    </p:spTree>
    <p:extLst>
      <p:ext uri="{BB962C8B-B14F-4D97-AF65-F5344CB8AC3E}">
        <p14:creationId xmlns:p14="http://schemas.microsoft.com/office/powerpoint/2010/main" val="1787508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743321-D687-0B67-9893-CF7323510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120831E-2ED1-C869-3C1E-8DE04919D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63" y="-72409"/>
            <a:ext cx="11075541" cy="6865706"/>
          </a:xfrm>
        </p:spPr>
      </p:pic>
    </p:spTree>
    <p:extLst>
      <p:ext uri="{BB962C8B-B14F-4D97-AF65-F5344CB8AC3E}">
        <p14:creationId xmlns:p14="http://schemas.microsoft.com/office/powerpoint/2010/main" val="3130202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6C142E-AEE1-E645-12D8-4CC29FCC3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F65345-56CE-C963-8566-F666926EE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63" y="0"/>
            <a:ext cx="11137186" cy="6773404"/>
          </a:xfrm>
        </p:spPr>
      </p:pic>
    </p:spTree>
    <p:extLst>
      <p:ext uri="{BB962C8B-B14F-4D97-AF65-F5344CB8AC3E}">
        <p14:creationId xmlns:p14="http://schemas.microsoft.com/office/powerpoint/2010/main" val="1528577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8A249F-225C-84AC-A929-151711F87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D65BB98-D7F4-250D-6CB0-B7FA04092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79" y="57944"/>
            <a:ext cx="11510792" cy="6800056"/>
          </a:xfrm>
        </p:spPr>
      </p:pic>
    </p:spTree>
    <p:extLst>
      <p:ext uri="{BB962C8B-B14F-4D97-AF65-F5344CB8AC3E}">
        <p14:creationId xmlns:p14="http://schemas.microsoft.com/office/powerpoint/2010/main" val="3217664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E90B71-4B32-F394-B3E6-8A09296CB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3128B0D-C7B5-299A-BF0C-6B4352454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6" y="0"/>
            <a:ext cx="11352942" cy="6773651"/>
          </a:xfrm>
        </p:spPr>
      </p:pic>
    </p:spTree>
    <p:extLst>
      <p:ext uri="{BB962C8B-B14F-4D97-AF65-F5344CB8AC3E}">
        <p14:creationId xmlns:p14="http://schemas.microsoft.com/office/powerpoint/2010/main" val="4237488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669709-766C-5B92-3F6F-2CE8D6230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AF2513-A286-6C15-E7D0-9409B2252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4.infourok.ru/uploads/ex/1188/00019827-94ecd21d/img9.jpg">
            <a:extLst>
              <a:ext uri="{FF2B5EF4-FFF2-40B4-BE49-F238E27FC236}">
                <a16:creationId xmlns:a16="http://schemas.microsoft.com/office/drawing/2014/main" id="{7663AA72-785A-49C6-3D09-BD57320C4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353" y="17980"/>
            <a:ext cx="11404067" cy="67629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6913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D46846-1845-9509-F543-E87D476F1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F3CF1D3E-FC74-59E5-1A5D-CD5C18A2E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79" y="57945"/>
            <a:ext cx="11239928" cy="6800056"/>
          </a:xfrm>
        </p:spPr>
      </p:pic>
    </p:spTree>
    <p:extLst>
      <p:ext uri="{BB962C8B-B14F-4D97-AF65-F5344CB8AC3E}">
        <p14:creationId xmlns:p14="http://schemas.microsoft.com/office/powerpoint/2010/main" val="1153205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52C08E-5FD0-F4BA-061F-579977A4E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4163141-77E1-817D-0AAA-3CA1F65AA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61" y="127544"/>
            <a:ext cx="11210278" cy="6540383"/>
          </a:xfrm>
        </p:spPr>
      </p:pic>
    </p:spTree>
    <p:extLst>
      <p:ext uri="{BB962C8B-B14F-4D97-AF65-F5344CB8AC3E}">
        <p14:creationId xmlns:p14="http://schemas.microsoft.com/office/powerpoint/2010/main" val="1966087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8C02C-7CFC-BF73-5274-29CD166B4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0389732-C6DF-CAC5-F718-12EB303FFD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09" y="0"/>
            <a:ext cx="11311846" cy="6795241"/>
          </a:xfrm>
        </p:spPr>
      </p:pic>
    </p:spTree>
    <p:extLst>
      <p:ext uri="{BB962C8B-B14F-4D97-AF65-F5344CB8AC3E}">
        <p14:creationId xmlns:p14="http://schemas.microsoft.com/office/powerpoint/2010/main" val="952021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A4F3EC-1FEA-BF5B-EB8E-1427C2450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BBA1D8D-8ABF-A9B4-CA64-3BFAA8842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24" y="0"/>
            <a:ext cx="10727076" cy="6800286"/>
          </a:xfrm>
        </p:spPr>
      </p:pic>
    </p:spTree>
    <p:extLst>
      <p:ext uri="{BB962C8B-B14F-4D97-AF65-F5344CB8AC3E}">
        <p14:creationId xmlns:p14="http://schemas.microsoft.com/office/powerpoint/2010/main" val="1502233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E7C244-0502-E7B8-C327-FC3031411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11353799" y="121271"/>
            <a:ext cx="45719" cy="55976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AEA2D3-B94B-DBE6-3C7A-F9924EFBE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59" y="236874"/>
            <a:ext cx="10886841" cy="640023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B361C9-86BD-E4CB-D516-2D62AE8229D9}"/>
              </a:ext>
            </a:extLst>
          </p:cNvPr>
          <p:cNvSpPr txBox="1"/>
          <p:nvPr/>
        </p:nvSpPr>
        <p:spPr>
          <a:xfrm>
            <a:off x="554804" y="681038"/>
            <a:ext cx="1117023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были использованы</a:t>
            </a:r>
            <a:br>
              <a:rPr lang="ru-RU" sz="36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материалы из:</a:t>
            </a:r>
          </a:p>
          <a:p>
            <a:r>
              <a:rPr lang="en-US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https://kopilkaurokov.ru/finansovaya-gramotnost/presentacii/sms_moshennichestvo</a:t>
            </a:r>
            <a:endParaRPr lang="ru-RU" sz="2400" dirty="0">
              <a:solidFill>
                <a:srgbClr val="333333"/>
              </a:solidFill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br>
              <a:rPr lang="ru-RU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https://kopilkaurokov.ru/finansovaya-gramotnost/page=2?class=&amp;count=20</a:t>
            </a:r>
            <a:endParaRPr lang="ru-RU" sz="24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>
                <a:hlinkClick r:id="rId4"/>
              </a:rPr>
              <a:t>https://kopilkaurokov.ru/finansovaya-gramotnost/meropriyatia/finansovaia_gramotnost_2</a:t>
            </a:r>
            <a:endParaRPr lang="ru-RU" sz="2400" dirty="0"/>
          </a:p>
          <a:p>
            <a:endParaRPr lang="ru-RU" sz="2400" dirty="0"/>
          </a:p>
          <a:p>
            <a:r>
              <a:rPr lang="en-US" sz="2400" dirty="0">
                <a:hlinkClick r:id="rId5"/>
              </a:rPr>
              <a:t>https://kopilkaurokov.ru/finansovaya-gramotnost/uroki/urok_finansovoi_gramotnosti</a:t>
            </a:r>
            <a:endParaRPr lang="ru-RU" sz="2400" dirty="0"/>
          </a:p>
          <a:p>
            <a:endParaRPr lang="ru-RU" sz="2400" dirty="0"/>
          </a:p>
          <a:p>
            <a:r>
              <a:rPr lang="en-US" sz="2400" dirty="0"/>
              <a:t>https://ds04.infourok.ru/uploads/ex/1188/00019827-94ecd21d/img9.jpg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29143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9E5B04-6697-8396-D5EB-170ECDB8B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533BCE6-8A9B-C6D5-AF77-AE86035AA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4451"/>
            <a:ext cx="10674421" cy="6729098"/>
          </a:xfrm>
        </p:spPr>
      </p:pic>
    </p:spTree>
    <p:extLst>
      <p:ext uri="{BB962C8B-B14F-4D97-AF65-F5344CB8AC3E}">
        <p14:creationId xmlns:p14="http://schemas.microsoft.com/office/powerpoint/2010/main" val="4839808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109</Words>
  <Application>Microsoft Office PowerPoint</Application>
  <PresentationFormat>Широкоэкранный</PresentationFormat>
  <Paragraphs>14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Лизаветта</cp:lastModifiedBy>
  <cp:revision>4</cp:revision>
  <dcterms:created xsi:type="dcterms:W3CDTF">2022-09-04T10:14:52Z</dcterms:created>
  <dcterms:modified xsi:type="dcterms:W3CDTF">2022-09-04T11:56:29Z</dcterms:modified>
</cp:coreProperties>
</file>