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152127"/>
          </a:xfrm>
        </p:spPr>
        <p:txBody>
          <a:bodyPr>
            <a:normAutofit/>
          </a:bodyPr>
          <a:lstStyle/>
          <a:p>
            <a:pPr algn="r"/>
            <a:r>
              <a:rPr lang="ru-RU" sz="1600" dirty="0" smtClean="0"/>
              <a:t>ГАУ «КЦСОН города Каменска-Уральского»</a:t>
            </a:r>
            <a:endParaRPr lang="ru-RU" sz="1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37360" y="1844824"/>
            <a:ext cx="7406640" cy="2736304"/>
          </a:xfrm>
        </p:spPr>
        <p:txBody>
          <a:bodyPr>
            <a:normAutofit fontScale="70000" lnSpcReduction="20000"/>
          </a:bodyPr>
          <a:lstStyle/>
          <a:p>
            <a:r>
              <a:rPr lang="ru-RU" sz="3800" dirty="0" smtClean="0"/>
              <a:t>Школа пожилого возраста </a:t>
            </a:r>
          </a:p>
          <a:p>
            <a:r>
              <a:rPr lang="ru-RU" dirty="0" smtClean="0"/>
              <a:t>по направлению </a:t>
            </a:r>
          </a:p>
          <a:p>
            <a:r>
              <a:rPr lang="ru-RU" sz="3400" dirty="0" smtClean="0"/>
              <a:t>декоративно прикладное творчество</a:t>
            </a:r>
          </a:p>
          <a:p>
            <a:r>
              <a:rPr lang="ru-RU" dirty="0"/>
              <a:t>н</a:t>
            </a:r>
            <a:r>
              <a:rPr lang="ru-RU" dirty="0" smtClean="0"/>
              <a:t>а тему </a:t>
            </a:r>
          </a:p>
          <a:p>
            <a:r>
              <a:rPr lang="ru-RU" sz="5100" dirty="0" smtClean="0"/>
              <a:t>«Салфетка для стола»</a:t>
            </a:r>
          </a:p>
          <a:p>
            <a:endParaRPr lang="ru-RU" sz="2000" dirty="0" smtClean="0"/>
          </a:p>
          <a:p>
            <a:endParaRPr lang="ru-RU" sz="2000" dirty="0"/>
          </a:p>
          <a:p>
            <a:r>
              <a:rPr lang="ru-RU" sz="2000" dirty="0" smtClean="0"/>
              <a:t>                                                                                      Специалист по социальной работе  </a:t>
            </a:r>
            <a:r>
              <a:rPr lang="ru-RU" sz="2000" dirty="0" err="1" smtClean="0"/>
              <a:t>Самигуллина</a:t>
            </a:r>
            <a:r>
              <a:rPr lang="ru-RU" sz="2000" dirty="0" smtClean="0"/>
              <a:t> С.К.</a:t>
            </a:r>
            <a:endParaRPr lang="ru-RU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4" name="Содержимое 3" descr="WhatsApp Image 2022-09-23 at 17.03.28 (1)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447800"/>
            <a:ext cx="6696744" cy="48006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</a:t>
            </a:r>
            <a:r>
              <a:rPr lang="ru-RU" smtClean="0"/>
              <a:t>«Бабушкин </a:t>
            </a:r>
            <a:r>
              <a:rPr lang="ru-RU" dirty="0" smtClean="0"/>
              <a:t>квадрат»</a:t>
            </a:r>
            <a:endParaRPr lang="ru-RU" dirty="0"/>
          </a:p>
        </p:txBody>
      </p:sp>
      <p:pic>
        <p:nvPicPr>
          <p:cNvPr id="4" name="Содержимое 3" descr="WhatsApp Image 2022-09-23 at 17.03.28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67744" y="1447800"/>
            <a:ext cx="5317331" cy="48006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mailservic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980728"/>
            <a:ext cx="7344816" cy="54006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WhatsApp Image 2022-09-23 at 17.03.28 (2)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268760"/>
            <a:ext cx="7499350" cy="487601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WhatsApp Image 2022-09-23 at 17.03.27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7704" y="1447800"/>
            <a:ext cx="6408712" cy="48006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href</a:t>
            </a:r>
            <a:r>
              <a:rPr lang="en-US" dirty="0" smtClean="0"/>
              <a:t>="https://www.liveinternet.ru/users/5</a:t>
            </a:r>
            <a:endParaRPr lang="ru-RU" dirty="0" smtClean="0"/>
          </a:p>
          <a:p>
            <a:r>
              <a:rPr lang="en-US" dirty="0" smtClean="0"/>
              <a:t>https://zhurnal.rykodelniza.ru/wp-content/uploads/2019/04/1-15.jpg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38</TotalTime>
  <Words>46</Words>
  <Application>Microsoft Office PowerPoint</Application>
  <PresentationFormat>Экран (4:3)</PresentationFormat>
  <Paragraphs>13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Corbel</vt:lpstr>
      <vt:lpstr>Gill Sans MT</vt:lpstr>
      <vt:lpstr>Verdana</vt:lpstr>
      <vt:lpstr>Wingdings 2</vt:lpstr>
      <vt:lpstr>Солнцестояние</vt:lpstr>
      <vt:lpstr>ГАУ «КЦСОН города Каменска-Уральского»</vt:lpstr>
      <vt:lpstr>Необходимые материалы:</vt:lpstr>
      <vt:lpstr>Схема «Бабушкин квадрат»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Рустам</dc:creator>
  <cp:lastModifiedBy>Максунова Елена Васильевна</cp:lastModifiedBy>
  <cp:revision>5</cp:revision>
  <dcterms:created xsi:type="dcterms:W3CDTF">2022-09-15T05:04:50Z</dcterms:created>
  <dcterms:modified xsi:type="dcterms:W3CDTF">2022-09-26T05:46:51Z</dcterms:modified>
</cp:coreProperties>
</file>