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320" r:id="rId3"/>
    <p:sldId id="402" r:id="rId4"/>
    <p:sldId id="405" r:id="rId5"/>
    <p:sldId id="404" r:id="rId6"/>
    <p:sldId id="382" r:id="rId7"/>
    <p:sldId id="351" r:id="rId8"/>
    <p:sldId id="298" r:id="rId9"/>
    <p:sldId id="406" r:id="rId10"/>
    <p:sldId id="322" r:id="rId11"/>
    <p:sldId id="385" r:id="rId12"/>
    <p:sldId id="409" r:id="rId13"/>
    <p:sldId id="340" r:id="rId14"/>
    <p:sldId id="387" r:id="rId15"/>
    <p:sldId id="358" r:id="rId16"/>
    <p:sldId id="355" r:id="rId17"/>
    <p:sldId id="407" r:id="rId18"/>
    <p:sldId id="408" r:id="rId19"/>
    <p:sldId id="324" r:id="rId20"/>
    <p:sldId id="325" r:id="rId21"/>
    <p:sldId id="386" r:id="rId22"/>
    <p:sldId id="370" r:id="rId23"/>
    <p:sldId id="329" r:id="rId24"/>
    <p:sldId id="330" r:id="rId25"/>
    <p:sldId id="381" r:id="rId26"/>
    <p:sldId id="410" r:id="rId27"/>
    <p:sldId id="328" r:id="rId28"/>
    <p:sldId id="317" r:id="rId29"/>
    <p:sldId id="318" r:id="rId30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EF8F909C-2A14-40F1-A752-F6782DD3FC4C}">
          <p14:sldIdLst>
            <p14:sldId id="256"/>
            <p14:sldId id="320"/>
            <p14:sldId id="402"/>
            <p14:sldId id="405"/>
            <p14:sldId id="404"/>
            <p14:sldId id="382"/>
            <p14:sldId id="351"/>
            <p14:sldId id="298"/>
            <p14:sldId id="406"/>
            <p14:sldId id="322"/>
            <p14:sldId id="385"/>
            <p14:sldId id="409"/>
            <p14:sldId id="340"/>
            <p14:sldId id="387"/>
            <p14:sldId id="358"/>
            <p14:sldId id="355"/>
            <p14:sldId id="407"/>
            <p14:sldId id="408"/>
            <p14:sldId id="324"/>
            <p14:sldId id="325"/>
            <p14:sldId id="386"/>
            <p14:sldId id="370"/>
            <p14:sldId id="329"/>
            <p14:sldId id="330"/>
            <p14:sldId id="381"/>
            <p14:sldId id="410"/>
            <p14:sldId id="328"/>
            <p14:sldId id="317"/>
            <p14:sldId id="318"/>
          </p14:sldIdLst>
        </p14:section>
        <p14:section name="Раздел без заголовка" id="{A11C6749-1F8A-408A-9929-4F7FDC2D7A22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588" autoAdjust="0"/>
    <p:restoredTop sz="94624" autoAdjust="0"/>
  </p:normalViewPr>
  <p:slideViewPr>
    <p:cSldViewPr>
      <p:cViewPr varScale="1">
        <p:scale>
          <a:sx n="83" d="100"/>
          <a:sy n="83" d="100"/>
        </p:scale>
        <p:origin x="102" y="49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792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9/27/2022</a:t>
            </a:fld>
            <a:endParaRPr lang="en-US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9/27/2022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9/27/2022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9/27/2022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9/27/2022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9/27/2022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9/27/2022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9/27/2022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9/27/2022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9/27/2022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9/27/2022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9/27/2022</a:t>
            </a:fld>
            <a:endParaRPr lang="en-US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push dir="u"/>
  </p:transition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s://catherineasquithgallery.com/uploads/posts/2021-02/thumbs/1613653891_88-p-fon-dlya-prezentatsii-bereza-12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 bwMode="auto">
          <a:xfrm>
            <a:off x="1676400" y="1371600"/>
            <a:ext cx="54864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229600" cy="1676400"/>
          </a:xfrm>
        </p:spPr>
        <p:txBody>
          <a:bodyPr>
            <a:noAutofit/>
          </a:bodyPr>
          <a:lstStyle/>
          <a:p>
            <a:r>
              <a:rPr lang="ru-RU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ГКУ «СРЦН «Красногорский» города Каменска-Уральского»</a:t>
            </a:r>
            <a:br>
              <a:rPr lang="ru-RU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проект по комплексной реабилитации детей-инвалидов</a:t>
            </a:r>
          </a:p>
        </p:txBody>
      </p:sp>
    </p:spTree>
  </p:cSld>
  <p:clrMapOvr>
    <a:masterClrMapping/>
  </p:clrMapOvr>
  <p:transition advTm="7250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2286000"/>
            <a:ext cx="8001000" cy="1905000"/>
          </a:xfrm>
        </p:spPr>
        <p:txBody>
          <a:bodyPr>
            <a:normAutofit/>
          </a:bodyPr>
          <a:lstStyle/>
          <a:p>
            <a:pPr algn="ctr"/>
            <a:r>
              <a:rPr lang="ru-RU" sz="4400" dirty="0">
                <a:solidFill>
                  <a:srgbClr val="008000"/>
                </a:solidFill>
              </a:rPr>
              <a:t> Социально – бытовая       реабилитация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 advTm="7062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1794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685800" y="0"/>
            <a:ext cx="98298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</a:t>
            </a:r>
          </a:p>
        </p:txBody>
      </p:sp>
      <p:pic>
        <p:nvPicPr>
          <p:cNvPr id="7" name="Picture 3" descr="C:\Users\User\Desktop\фото заезд\заезд  с 28.07-17.08 2022г\IMG_20220730_082329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2171700" y="990600"/>
            <a:ext cx="3873670" cy="5163312"/>
          </a:xfrm>
          <a:prstGeom prst="rect">
            <a:avLst/>
          </a:prstGeom>
          <a:noFill/>
        </p:spPr>
      </p:pic>
      <p:sp>
        <p:nvSpPr>
          <p:cNvPr id="4" name="Объект 3">
            <a:extLst>
              <a:ext uri="{FF2B5EF4-FFF2-40B4-BE49-F238E27FC236}">
                <a16:creationId xmlns:a16="http://schemas.microsoft.com/office/drawing/2014/main" id="{302BBEA3-B819-4BED-2E4E-58658F9B25A6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 advTm="6984">
    <p:push dir="d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Объект 7">
            <a:extLst>
              <a:ext uri="{FF2B5EF4-FFF2-40B4-BE49-F238E27FC236}">
                <a16:creationId xmlns:a16="http://schemas.microsoft.com/office/drawing/2014/main" id="{E1FFA811-9DF5-8019-87F9-B041FA867B29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762000"/>
            <a:ext cx="5638800" cy="5638800"/>
          </a:xfrm>
        </p:spPr>
      </p:pic>
    </p:spTree>
  </p:cSld>
  <p:clrMapOvr>
    <a:masterClrMapping/>
  </p:clrMapOvr>
  <p:transition advTm="7000">
    <p:push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5842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609600" y="0"/>
            <a:ext cx="3962400" cy="52815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3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 r="10827"/>
          <a:stretch>
            <a:fillRect/>
          </a:stretch>
        </p:blipFill>
        <p:spPr bwMode="auto">
          <a:xfrm>
            <a:off x="4876800" y="990600"/>
            <a:ext cx="3733800" cy="558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7000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35170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381000"/>
            <a:ext cx="3646724" cy="58085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5171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76800" y="838200"/>
            <a:ext cx="3581400" cy="56923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7188">
    <p:push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" name="Picture 3" descr="C:\Users\User\Desktop\фото заезд\заезд  с 28.07-17.08 2022г\IMG_20220731_08542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648200" y="1524000"/>
            <a:ext cx="3833888" cy="5113448"/>
          </a:xfrm>
          <a:prstGeom prst="rect">
            <a:avLst/>
          </a:prstGeom>
          <a:noFill/>
        </p:spPr>
      </p:pic>
      <p:pic>
        <p:nvPicPr>
          <p:cNvPr id="9" name="Picture 3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609600" y="381000"/>
            <a:ext cx="3810000" cy="5081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6954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57200" y="1219200"/>
            <a:ext cx="3987317" cy="53147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724400" y="381000"/>
            <a:ext cx="4038600" cy="5383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7109">
    <p:diamond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609600" y="609600"/>
            <a:ext cx="3758717" cy="50100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557662" y="1371600"/>
            <a:ext cx="3773055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6953">
    <p:newsflash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0"/>
            <a:ext cx="8229600" cy="1905000"/>
          </a:xfrm>
        </p:spPr>
        <p:txBody>
          <a:bodyPr>
            <a:normAutofit/>
          </a:bodyPr>
          <a:lstStyle/>
          <a:p>
            <a:pPr algn="ctr"/>
            <a:r>
              <a:rPr lang="ru-RU" dirty="0">
                <a:solidFill>
                  <a:srgbClr val="008000"/>
                </a:solidFill>
              </a:rPr>
              <a:t>Социально – средовая реабилитация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 advTm="3781">
    <p:wheel spokes="1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810000"/>
            <a:ext cx="3962400" cy="1981200"/>
          </a:xfrm>
        </p:spPr>
        <p:txBody>
          <a:bodyPr>
            <a:normAutofit/>
          </a:bodyPr>
          <a:lstStyle/>
          <a:p>
            <a:r>
              <a:rPr lang="ru-RU" sz="3200" dirty="0"/>
              <a:t> </a:t>
            </a:r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4383807D-3E04-0D56-0BC0-9B32B1A31BA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262" y="2590800"/>
            <a:ext cx="3962400" cy="3962400"/>
          </a:xfrm>
        </p:spPr>
      </p:pic>
      <p:pic>
        <p:nvPicPr>
          <p:cNvPr id="10" name="Объект 9">
            <a:extLst>
              <a:ext uri="{FF2B5EF4-FFF2-40B4-BE49-F238E27FC236}">
                <a16:creationId xmlns:a16="http://schemas.microsoft.com/office/drawing/2014/main" id="{D79E632F-72D4-0D29-F8ED-3F354D436D46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4662" y="545939"/>
            <a:ext cx="4559461" cy="4559461"/>
          </a:xfrm>
        </p:spPr>
      </p:pic>
    </p:spTree>
  </p:cSld>
  <p:clrMapOvr>
    <a:masterClrMapping/>
  </p:clrMapOvr>
  <p:transition advTm="9953">
    <p:strips dir="r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810000"/>
            <a:ext cx="3962400" cy="1981200"/>
          </a:xfrm>
        </p:spPr>
        <p:txBody>
          <a:bodyPr>
            <a:normAutofit/>
          </a:bodyPr>
          <a:lstStyle/>
          <a:p>
            <a:r>
              <a:rPr lang="ru-RU" sz="3200" dirty="0"/>
              <a:t>Краеведческий музей имени </a:t>
            </a:r>
            <a:r>
              <a:rPr lang="ru-RU" sz="3200" dirty="0" err="1"/>
              <a:t>Стяжкина</a:t>
            </a:r>
            <a:r>
              <a:rPr lang="ru-RU" sz="3200" dirty="0"/>
              <a:t>.</a:t>
            </a:r>
          </a:p>
        </p:txBody>
      </p:sp>
      <p:pic>
        <p:nvPicPr>
          <p:cNvPr id="136195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 l="7874"/>
          <a:stretch>
            <a:fillRect/>
          </a:stretch>
        </p:blipFill>
        <p:spPr bwMode="auto">
          <a:xfrm>
            <a:off x="0" y="228600"/>
            <a:ext cx="5267599" cy="321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136194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 t="20472" b="22047"/>
          <a:stretch>
            <a:fillRect/>
          </a:stretch>
        </p:blipFill>
        <p:spPr bwMode="auto">
          <a:xfrm>
            <a:off x="4550592" y="990600"/>
            <a:ext cx="4593408" cy="586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24811883"/>
      </p:ext>
    </p:extLst>
  </p:cSld>
  <p:clrMapOvr>
    <a:masterClrMapping/>
  </p:clrMapOvr>
  <p:transition advTm="9953">
    <p:strips dir="r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96112"/>
          </a:xfrm>
        </p:spPr>
        <p:txBody>
          <a:bodyPr/>
          <a:lstStyle/>
          <a:p>
            <a:pPr algn="ctr"/>
            <a:r>
              <a:rPr lang="ru-RU" dirty="0"/>
              <a:t>    </a:t>
            </a:r>
            <a:r>
              <a:rPr lang="ru-RU" sz="4000" dirty="0">
                <a:solidFill>
                  <a:srgbClr val="0070C0"/>
                </a:solidFill>
              </a:rPr>
              <a:t>«Набережная реки Исеть»</a:t>
            </a:r>
          </a:p>
        </p:txBody>
      </p:sp>
      <p:pic>
        <p:nvPicPr>
          <p:cNvPr id="5122" name="Picture 2" descr="C:\Users\User\Desktop\фото заезд\заезд  с 28.07-17.08 2022г\IMG_20220729_115029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228600" y="1828800"/>
            <a:ext cx="4252119" cy="4252119"/>
          </a:xfrm>
          <a:prstGeom prst="rect">
            <a:avLst/>
          </a:prstGeom>
          <a:noFill/>
        </p:spPr>
      </p:pic>
      <p:pic>
        <p:nvPicPr>
          <p:cNvPr id="5123" name="Picture 3" descr="C:\Users\User\Desktop\фото заезд\заезд  с 28.07-17.08 2022г\IMG_20220729_115044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648199" y="1828800"/>
            <a:ext cx="4328319" cy="4328319"/>
          </a:xfrm>
          <a:prstGeom prst="rect">
            <a:avLst/>
          </a:prstGeom>
          <a:noFill/>
        </p:spPr>
      </p:pic>
    </p:spTree>
  </p:cSld>
  <p:clrMapOvr>
    <a:masterClrMapping/>
  </p:clrMapOvr>
  <p:transition advTm="7110">
    <p:checker dir="vert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https://catherineasquithgallery.com/uploads/posts/2021-02/1613444788_17-p-fon-dlya-prezentatsii-pro-biblioteku-2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381000"/>
            <a:ext cx="6934200" cy="10668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Библиотека </a:t>
            </a:r>
            <a:br>
              <a:rPr lang="ru-RU" dirty="0"/>
            </a:br>
            <a:r>
              <a:rPr lang="ru-RU" dirty="0"/>
              <a:t>имени Островского</a:t>
            </a:r>
          </a:p>
        </p:txBody>
      </p:sp>
      <p:pic>
        <p:nvPicPr>
          <p:cNvPr id="138242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 t="28346" b="28346"/>
          <a:stretch>
            <a:fillRect/>
          </a:stretch>
        </p:blipFill>
        <p:spPr bwMode="auto">
          <a:xfrm>
            <a:off x="685800" y="1828800"/>
            <a:ext cx="4845726" cy="46634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</p:spTree>
  </p:cSld>
  <p:clrMapOvr>
    <a:masterClrMapping/>
  </p:clrMapOvr>
  <p:transition advTm="7000">
    <p:blinds dir="vert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19912"/>
          </a:xfrm>
        </p:spPr>
        <p:txBody>
          <a:bodyPr/>
          <a:lstStyle/>
          <a:p>
            <a:pPr algn="ctr"/>
            <a:r>
              <a:rPr lang="ru-RU" dirty="0"/>
              <a:t>   </a:t>
            </a:r>
            <a:r>
              <a:rPr lang="ru-RU" dirty="0">
                <a:solidFill>
                  <a:srgbClr val="C00000"/>
                </a:solidFill>
              </a:rPr>
              <a:t>«Речная прогулка»</a:t>
            </a:r>
          </a:p>
        </p:txBody>
      </p:sp>
      <p:pic>
        <p:nvPicPr>
          <p:cNvPr id="5" name="Picture 2" descr="C:\Users\User\Desktop\фото заезд\заезд  с 28.07-17.08 2022г\IMG_20220802_143235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685800" y="1600200"/>
            <a:ext cx="3601552" cy="4800600"/>
          </a:xfrm>
          <a:prstGeom prst="rect">
            <a:avLst/>
          </a:prstGeom>
          <a:noFill/>
        </p:spPr>
      </p:pic>
      <p:pic>
        <p:nvPicPr>
          <p:cNvPr id="26626" name="Picture 2" descr="C:\Users\User\Desktop\фото заезд\заезд  с 28.07-17.08 2022г\IMG_20220802_15035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648200" y="1524000"/>
            <a:ext cx="3624181" cy="4830763"/>
          </a:xfrm>
          <a:prstGeom prst="rect">
            <a:avLst/>
          </a:prstGeom>
          <a:noFill/>
        </p:spPr>
      </p:pic>
    </p:spTree>
  </p:cSld>
  <p:clrMapOvr>
    <a:masterClrMapping/>
  </p:clrMapOvr>
  <p:transition advTm="10156">
    <p:strips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38600" y="228600"/>
            <a:ext cx="4800600" cy="1447800"/>
          </a:xfrm>
        </p:spPr>
        <p:txBody>
          <a:bodyPr/>
          <a:lstStyle/>
          <a:p>
            <a:pPr algn="ctr"/>
            <a:r>
              <a:rPr lang="ru-RU" dirty="0"/>
              <a:t>Аллея Славы</a:t>
            </a:r>
          </a:p>
        </p:txBody>
      </p:sp>
      <p:pic>
        <p:nvPicPr>
          <p:cNvPr id="19458" name="Picture 2" descr="C:\Users\User\Desktop\фото заезд\заезд  с 28.07-17.08 2022г\IMG_20220731_11274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381000" y="381000"/>
            <a:ext cx="3681349" cy="4906963"/>
          </a:xfrm>
          <a:prstGeom prst="rect">
            <a:avLst/>
          </a:prstGeom>
          <a:noFill/>
        </p:spPr>
      </p:pic>
      <p:pic>
        <p:nvPicPr>
          <p:cNvPr id="19459" name="Picture 3" descr="C:\Users\User\Desktop\фото заезд\заезд  с 28.07-17.08 2022г\IMG_20220731_120317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572000" y="1676400"/>
            <a:ext cx="3962400" cy="4840164"/>
          </a:xfrm>
          <a:prstGeom prst="rect">
            <a:avLst/>
          </a:prstGeom>
          <a:noFill/>
        </p:spPr>
      </p:pic>
    </p:spTree>
  </p:cSld>
  <p:clrMapOvr>
    <a:masterClrMapping/>
  </p:clrMapOvr>
  <p:transition advTm="10141">
    <p:checker dir="vert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-30480"/>
            <a:ext cx="9144000" cy="6888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3554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 r="32480"/>
          <a:stretch>
            <a:fillRect/>
          </a:stretch>
        </p:blipFill>
        <p:spPr bwMode="auto">
          <a:xfrm>
            <a:off x="5257800" y="212082"/>
            <a:ext cx="3733800" cy="66459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20485375">
            <a:off x="590371" y="2397554"/>
            <a:ext cx="4963757" cy="1445191"/>
          </a:xfrm>
        </p:spPr>
        <p:txBody>
          <a:bodyPr>
            <a:normAutofit/>
          </a:bodyPr>
          <a:lstStyle/>
          <a:p>
            <a:pPr algn="ctr"/>
            <a:r>
              <a:rPr lang="ru-RU" sz="3600" dirty="0">
                <a:solidFill>
                  <a:srgbClr val="008000"/>
                </a:solidFill>
              </a:rPr>
              <a:t>Коррекционные занятия </a:t>
            </a:r>
            <a:br>
              <a:rPr lang="ru-RU" sz="3600" dirty="0">
                <a:solidFill>
                  <a:srgbClr val="008000"/>
                </a:solidFill>
              </a:rPr>
            </a:br>
            <a:r>
              <a:rPr lang="ru-RU" sz="3600" dirty="0">
                <a:solidFill>
                  <a:srgbClr val="008000"/>
                </a:solidFill>
              </a:rPr>
              <a:t>учителя - логопеда</a:t>
            </a:r>
          </a:p>
        </p:txBody>
      </p:sp>
    </p:spTree>
  </p:cSld>
  <p:clrMapOvr>
    <a:masterClrMapping/>
  </p:clrMapOvr>
  <p:transition advTm="9219">
    <p:push dir="u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38600" y="228600"/>
            <a:ext cx="4800600" cy="1447800"/>
          </a:xfrm>
        </p:spPr>
        <p:txBody>
          <a:bodyPr/>
          <a:lstStyle/>
          <a:p>
            <a:pPr algn="ctr"/>
            <a:r>
              <a:rPr lang="ru-RU" dirty="0"/>
              <a:t> 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DF9ECF0-3754-3B77-EFC1-D6789A5BF9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262359"/>
            <a:ext cx="5181600" cy="388620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5FF4C83-AB71-EA93-1665-322EF65F3C5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628" y="3166641"/>
            <a:ext cx="34290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3228361"/>
      </p:ext>
    </p:extLst>
  </p:cSld>
  <p:clrMapOvr>
    <a:masterClrMapping/>
  </p:clrMapOvr>
  <p:transition advTm="10141">
    <p:checker dir="vert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20819917">
            <a:off x="351030" y="2104011"/>
            <a:ext cx="5497062" cy="1330765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rgbClr val="008000"/>
                </a:solidFill>
              </a:rPr>
              <a:t>Адаптивная физическая культура</a:t>
            </a:r>
          </a:p>
        </p:txBody>
      </p:sp>
      <p:pic>
        <p:nvPicPr>
          <p:cNvPr id="7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 b="17822"/>
          <a:stretch>
            <a:fillRect/>
          </a:stretch>
        </p:blipFill>
        <p:spPr bwMode="auto">
          <a:xfrm>
            <a:off x="4495800" y="3048000"/>
            <a:ext cx="4495800" cy="36945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</p:spTree>
  </p:cSld>
  <p:clrMapOvr>
    <a:masterClrMapping/>
  </p:clrMapOvr>
  <p:transition advTm="6156">
    <p:checker dir="vert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 b="17822"/>
          <a:stretch>
            <a:fillRect/>
          </a:stretch>
        </p:blipFill>
        <p:spPr bwMode="auto">
          <a:xfrm>
            <a:off x="228600" y="1219200"/>
            <a:ext cx="54864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8435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5029199" y="1219200"/>
            <a:ext cx="3601553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"/>
          </a:effectLst>
        </p:spPr>
      </p:pic>
    </p:spTree>
  </p:cSld>
  <p:clrMapOvr>
    <a:masterClrMapping/>
  </p:clrMapOvr>
  <p:transition advTm="6047">
    <p:checker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724400" y="1295400"/>
            <a:ext cx="3962400" cy="52848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3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685800" y="381000"/>
            <a:ext cx="3886200" cy="518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Tm="6938">
    <p:checker dir="vert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62" name="Picture 2" descr="C:\Users\User\Desktop\фото заезд\заезд  с 28.07-17.08 2022г\IMG_20220806_175409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533400" y="1524000"/>
            <a:ext cx="3733800" cy="4976876"/>
          </a:xfrm>
          <a:prstGeom prst="rect">
            <a:avLst/>
          </a:prstGeom>
          <a:noFill/>
        </p:spPr>
      </p:pic>
      <p:pic>
        <p:nvPicPr>
          <p:cNvPr id="40964" name="Picture 4" descr="C:\Users\User\Desktop\фото заезд\заезд  с 28.07-17.08 2022г\IMG_20220806_17545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648200" y="533400"/>
            <a:ext cx="3906352" cy="5206876"/>
          </a:xfrm>
          <a:prstGeom prst="rect">
            <a:avLst/>
          </a:prstGeom>
          <a:noFill/>
        </p:spPr>
      </p:pic>
    </p:spTree>
  </p:cSld>
  <p:clrMapOvr>
    <a:masterClrMapping/>
  </p:clrMapOvr>
  <p:transition advTm="7015">
    <p:comb dir="vert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1986" name="Picture 2" descr="C:\Users\User\Desktop\фото заезд\заезд  с 28.07-17.08 2022г\IMG_20220806_175623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343400" y="1103716"/>
            <a:ext cx="4317034" cy="5754284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 t="16235" b="16235"/>
          <a:stretch>
            <a:fillRect/>
          </a:stretch>
        </p:blipFill>
        <p:spPr bwMode="auto">
          <a:xfrm>
            <a:off x="152400" y="304800"/>
            <a:ext cx="5076157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</p:spTree>
  </p:cSld>
  <p:clrMapOvr>
    <a:masterClrMapping/>
  </p:clrMapOvr>
  <p:transition advTm="7156">
    <p:comb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 t="16235" r="21654" b="32470"/>
          <a:stretch>
            <a:fillRect/>
          </a:stretch>
        </p:blipFill>
        <p:spPr bwMode="auto">
          <a:xfrm>
            <a:off x="3289828" y="1676400"/>
            <a:ext cx="5771649" cy="4952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20912296">
            <a:off x="457200" y="2438400"/>
            <a:ext cx="4419600" cy="17526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400" dirty="0">
                <a:solidFill>
                  <a:srgbClr val="008000"/>
                </a:solidFill>
              </a:rPr>
              <a:t>Социально</a:t>
            </a:r>
            <a:r>
              <a:rPr lang="ru-RU" sz="4800" dirty="0">
                <a:solidFill>
                  <a:srgbClr val="008000"/>
                </a:solidFill>
              </a:rPr>
              <a:t> – психологическая реабилитация</a:t>
            </a:r>
          </a:p>
        </p:txBody>
      </p:sp>
    </p:spTree>
  </p:cSld>
  <p:clrMapOvr>
    <a:masterClrMapping/>
  </p:clrMapOvr>
  <p:transition advTm="9328">
    <p:strips dir="ru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629355" y="861726"/>
            <a:ext cx="4495800" cy="59962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5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381000" y="1066800"/>
            <a:ext cx="4229064" cy="56405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3600" dirty="0"/>
              <a:t> </a:t>
            </a:r>
          </a:p>
        </p:txBody>
      </p:sp>
    </p:spTree>
  </p:cSld>
  <p:clrMapOvr>
    <a:masterClrMapping/>
  </p:clrMapOvr>
  <p:transition advTm="10422">
    <p:strips dir="ld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ru-RU" sz="3600" dirty="0"/>
              <a:t> </a:t>
            </a:r>
          </a:p>
        </p:txBody>
      </p:sp>
      <p:pic>
        <p:nvPicPr>
          <p:cNvPr id="9" name="Picture 3" descr="C:\Users\User\Desktop\фото заезд\заезд  с 28.07-17.08 2022г\IMG_20220729_101011.jpg">
            <a:extLst>
              <a:ext uri="{FF2B5EF4-FFF2-40B4-BE49-F238E27FC236}">
                <a16:creationId xmlns:a16="http://schemas.microsoft.com/office/drawing/2014/main" id="{2177E36A-2228-1A13-9BB3-8B6FD364DAFD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304800" y="381000"/>
            <a:ext cx="4648200" cy="4648200"/>
          </a:xfrm>
          <a:prstGeom prst="rect">
            <a:avLst/>
          </a:prstGeom>
          <a:noFill/>
        </p:spPr>
      </p:pic>
      <p:pic>
        <p:nvPicPr>
          <p:cNvPr id="10" name="Picture 2">
            <a:extLst>
              <a:ext uri="{FF2B5EF4-FFF2-40B4-BE49-F238E27FC236}">
                <a16:creationId xmlns:a16="http://schemas.microsoft.com/office/drawing/2014/main" id="{E465FD82-66D6-118C-4DE4-2A1089A3081A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572000" y="1676399"/>
            <a:ext cx="4387770" cy="48844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965644551"/>
      </p:ext>
    </p:extLst>
  </p:cSld>
  <p:clrMapOvr>
    <a:masterClrMapping/>
  </p:clrMapOvr>
  <p:transition advTm="10422">
    <p:strips dir="ld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 descr="C:\Users\User\Desktop\фото заезд\заезд  с 28.07-17.08 2022г\IMG_20220804_10105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3901281" y="1371600"/>
            <a:ext cx="5242719" cy="5242719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20743086">
            <a:off x="457200" y="2514600"/>
            <a:ext cx="4648200" cy="1066800"/>
          </a:xfrm>
        </p:spPr>
        <p:txBody>
          <a:bodyPr>
            <a:normAutofit/>
          </a:bodyPr>
          <a:lstStyle/>
          <a:p>
            <a:pPr algn="ctr"/>
            <a:r>
              <a:rPr lang="ru-RU" dirty="0" err="1">
                <a:solidFill>
                  <a:srgbClr val="008000"/>
                </a:solidFill>
              </a:rPr>
              <a:t>Арт</a:t>
            </a:r>
            <a:r>
              <a:rPr lang="ru-RU" dirty="0">
                <a:solidFill>
                  <a:srgbClr val="008000"/>
                </a:solidFill>
              </a:rPr>
              <a:t> - терапия</a:t>
            </a:r>
          </a:p>
        </p:txBody>
      </p:sp>
    </p:spTree>
  </p:cSld>
  <p:clrMapOvr>
    <a:masterClrMapping/>
  </p:clrMapOvr>
  <p:transition advTm="7063">
    <p:newsflash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7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4339" name="Picture 3" descr="C:\Users\User\Desktop\фото заезд\заезд  с 28.07-17.08 2022г\IMG_20220817_082922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 t="24353" b="16235"/>
          <a:stretch>
            <a:fillRect/>
          </a:stretch>
        </p:blipFill>
        <p:spPr bwMode="auto">
          <a:xfrm>
            <a:off x="1447800" y="381000"/>
            <a:ext cx="6477000" cy="5129310"/>
          </a:xfrm>
          <a:prstGeom prst="rect">
            <a:avLst/>
          </a:prstGeom>
          <a:noFill/>
          <a:effectLst>
            <a:softEdge rad="63500"/>
          </a:effectLst>
        </p:spPr>
      </p:pic>
    </p:spTree>
  </p:cSld>
  <p:clrMapOvr>
    <a:masterClrMapping/>
  </p:clrMapOvr>
  <p:transition advTm="5094">
    <p:cover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User\Desktop\фото заезд\заезд  с 28.07-17.08 2022г\IMG_20220816_090156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 t="8911" b="8911"/>
          <a:stretch>
            <a:fillRect/>
          </a:stretch>
        </p:blipFill>
        <p:spPr bwMode="auto">
          <a:xfrm>
            <a:off x="4426421" y="2895600"/>
            <a:ext cx="4687678" cy="3852248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5" name="Объект 4">
            <a:extLst>
              <a:ext uri="{FF2B5EF4-FFF2-40B4-BE49-F238E27FC236}">
                <a16:creationId xmlns:a16="http://schemas.microsoft.com/office/drawing/2014/main" id="{9414F7C6-9C8E-91A0-C3DB-2FE68B96DCB0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304800" y="381000"/>
            <a:ext cx="4267200" cy="3200400"/>
          </a:xfrm>
          <a:prstGeom prst="rect">
            <a:avLst/>
          </a:prstGeom>
        </p:spPr>
      </p:pic>
    </p:spTree>
  </p:cSld>
  <p:clrMapOvr>
    <a:masterClrMapping/>
  </p:clrMapOvr>
  <p:transition advTm="10297">
    <p:newsflash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499</TotalTime>
  <Words>67</Words>
  <Application>Microsoft Office PowerPoint</Application>
  <PresentationFormat>Экран (4:3)</PresentationFormat>
  <Paragraphs>17</Paragraphs>
  <Slides>29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3" baseType="lpstr">
      <vt:lpstr>Calibri</vt:lpstr>
      <vt:lpstr>Constantia</vt:lpstr>
      <vt:lpstr>Wingdings 2</vt:lpstr>
      <vt:lpstr>Поток</vt:lpstr>
      <vt:lpstr>ГКУ «СРЦН «Красногорский» города Каменска-Уральского» проект по комплексной реабилитации детей-инвалидов</vt:lpstr>
      <vt:lpstr> Социально – бытовая       реабилитация</vt:lpstr>
      <vt:lpstr>П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Социально – средовая реабилитация</vt:lpstr>
      <vt:lpstr> </vt:lpstr>
      <vt:lpstr>Краеведческий музей имени Стяжкина.</vt:lpstr>
      <vt:lpstr>    «Набережная реки Исеть»</vt:lpstr>
      <vt:lpstr>Библиотека  имени Островского</vt:lpstr>
      <vt:lpstr>   «Речная прогулка»</vt:lpstr>
      <vt:lpstr>Аллея Славы</vt:lpstr>
      <vt:lpstr>Коррекционные занятия  учителя - логопеда</vt:lpstr>
      <vt:lpstr> </vt:lpstr>
      <vt:lpstr>Адаптивная физическая культура</vt:lpstr>
      <vt:lpstr>Презентация PowerPoint</vt:lpstr>
      <vt:lpstr>Презентация PowerPoint</vt:lpstr>
      <vt:lpstr>Презентация PowerPoint</vt:lpstr>
      <vt:lpstr>Презентация PowerPoint</vt:lpstr>
      <vt:lpstr>Социально – психологическая реабилитация</vt:lpstr>
      <vt:lpstr> </vt:lpstr>
      <vt:lpstr> </vt:lpstr>
      <vt:lpstr>Арт - терапия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ГКУ «СРЦН «Красногорский» города Каменска-Уральского» проект по комплексной реабилитации детей-инвалидов</dc:title>
  <dc:creator>User</dc:creator>
  <cp:lastModifiedBy>Фролова Дарья Леонидовна</cp:lastModifiedBy>
  <cp:revision>107</cp:revision>
  <dcterms:created xsi:type="dcterms:W3CDTF">2022-08-19T17:06:22Z</dcterms:created>
  <dcterms:modified xsi:type="dcterms:W3CDTF">2022-09-27T11:19:00Z</dcterms:modified>
</cp:coreProperties>
</file>