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0000"/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839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handoutMaster" Target="handoutMasters/handoutMaster1.xml"/><Relationship Id="rId17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700" y="-3175"/>
            <a:ext cx="12204700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063751" y="1125538"/>
            <a:ext cx="9211733" cy="108267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2063751" y="2351088"/>
            <a:ext cx="9218083" cy="1752600"/>
          </a:xfrm>
        </p:spPr>
        <p:txBody>
          <a:bodyPr/>
          <a:lstStyle>
            <a:lvl1pPr marL="0" indent="0" algn="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1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Замещающая 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Замещающий 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9" name="Замещающий 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Замещающая 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Замещающий 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5" name="Замещающий 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мещающая 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Замещающий 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4" name="Замещающий 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Замещающая 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Замещающий 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 dirty="0"/>
          </a:p>
        </p:txBody>
      </p:sp>
      <p:sp>
        <p:nvSpPr>
          <p:cNvPr id="7" name="Замещающий 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Замещающая 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Замещающий 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en-US"/>
          </a:p>
        </p:txBody>
      </p:sp>
      <p:sp>
        <p:nvSpPr>
          <p:cNvPr id="6" name="Замещающий 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198351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1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1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bg1"/>
          </a:solidFill>
          <a:latin typeface="Arial" panose="020B0604020202020204" pitchFamily="34" charset="0"/>
          <a:ea typeface="SimSun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microsoft.com/office/2007/relationships/media" Target="../media/audio1.wav"/><Relationship Id="rId1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1.m4a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245" y="1125855"/>
            <a:ext cx="10389235" cy="1225550"/>
          </a:xfrm>
        </p:spPr>
        <p:txBody>
          <a:bodyPr>
            <a:normAutofit fontScale="90000"/>
          </a:bodyPr>
          <a:p>
            <a:pPr algn="ctr"/>
            <a:r>
              <a:rPr lang="ru-RU" altLang="en-US" sz="8900" b="1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Доска почёта</a:t>
            </a:r>
            <a:br>
              <a:rPr lang="ru-RU" altLang="en-US" sz="6700" b="1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</a:br>
            <a:r>
              <a:rPr lang="ru-RU" altLang="en-US" sz="3600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sym typeface="+mn-ea"/>
              </a:rPr>
              <a:t>Комплексного центра социального обсуживания населения города Асбеста</a:t>
            </a:r>
            <a:br>
              <a:rPr lang="ru-RU" altLang="en-US" sz="3600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</a:br>
            <a:r>
              <a:rPr lang="ru-RU" altLang="en-US" sz="3600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endParaRPr lang="ru-RU" altLang="en-US" sz="3600">
              <a:solidFill>
                <a:srgbClr val="B2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2540" y="2997200"/>
            <a:ext cx="9645650" cy="3564890"/>
          </a:xfrm>
        </p:spPr>
        <p:txBody>
          <a:bodyPr>
            <a:normAutofit fontScale="60000"/>
          </a:bodyPr>
          <a:p>
            <a:pPr algn="ctr"/>
            <a:r>
              <a:rPr lang="ru-RU" altLang="en-US" sz="13500" b="1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«Наша гордость»</a:t>
            </a:r>
            <a:endParaRPr lang="ru-RU" altLang="en-US" sz="13500" b="1">
              <a:solidFill>
                <a:srgbClr val="B20000"/>
              </a:solidFill>
            </a:endParaRPr>
          </a:p>
          <a:p>
            <a:pPr algn="ctr"/>
            <a:endParaRPr lang="ru-RU" altLang="en-US" sz="8000" b="1">
              <a:solidFill>
                <a:srgbClr val="B20000"/>
              </a:solidFill>
            </a:endParaRPr>
          </a:p>
          <a:p>
            <a:endParaRPr lang="ru-RU" altLang="en-US">
              <a:solidFill>
                <a:srgbClr val="B20000"/>
              </a:solidFill>
            </a:endParaRPr>
          </a:p>
          <a:p>
            <a:pPr algn="ctr"/>
            <a:r>
              <a:rPr lang="ru-RU" altLang="en-US" sz="6000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2022 г.</a:t>
            </a:r>
            <a:r>
              <a:rPr lang="ru-RU" altLang="en-US" sz="7000">
                <a:solidFill>
                  <a:srgbClr val="B20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endParaRPr lang="ru-RU" altLang="en-US" sz="7000">
              <a:solidFill>
                <a:srgbClr val="B2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ru-RU" altLang="en-US" sz="7000">
              <a:solidFill>
                <a:srgbClr val="B20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запись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786120" y="3119120"/>
            <a:ext cx="619125" cy="619125"/>
          </a:xfrm>
          <a:prstGeom prst="rect">
            <a:avLst/>
          </a:prstGeom>
        </p:spPr>
      </p:pic>
    </p:spTree>
  </p:cSld>
  <p:clrMapOvr>
    <a:masterClrMapping/>
  </p:clrMapOvr>
  <p:transition advClick="0" advTm="11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4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7" name="Замещающая рамка рисунка 6" descr="5b930d0c-7f94-45b1-85c8-3645c7d3e151"/>
          <p:cNvPicPr>
            <a:picLocks noChangeAspect="1"/>
          </p:cNvPicPr>
          <p:nvPr>
            <p:ph type="pic" idx="1"/>
          </p:nvPr>
        </p:nvPicPr>
        <p:blipFill>
          <a:blip r:embed="rId1"/>
          <a:srcRect b="19070"/>
          <a:stretch>
            <a:fillRect/>
          </a:stretch>
        </p:blipFill>
        <p:spPr>
          <a:xfrm>
            <a:off x="353695" y="946150"/>
            <a:ext cx="4728210" cy="5736590"/>
          </a:xfrm>
          <a:prstGeom prst="rect">
            <a:avLst/>
          </a:prstGeom>
        </p:spPr>
      </p:pic>
      <p:sp>
        <p:nvSpPr>
          <p:cNvPr id="6" name="Замещающий текст 5"/>
          <p:cNvSpPr>
            <a:spLocks noGrp="1"/>
          </p:cNvSpPr>
          <p:nvPr>
            <p:ph type="body" sz="half" idx="2"/>
          </p:nvPr>
        </p:nvSpPr>
        <p:spPr>
          <a:xfrm>
            <a:off x="5713730" y="1763395"/>
            <a:ext cx="647890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Петрина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Ольга Геннадьевна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</a:rPr>
              <a:t>                                                               </a:t>
            </a: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Фельдшер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отделения временного пребывания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 граждан пожилого возраста и инвалидов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advClick="0" advTm="9000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6df7dec8-7384-4e11-9deb-deb6eb26a381"/>
          <p:cNvPicPr>
            <a:picLocks noChangeAspect="1"/>
          </p:cNvPicPr>
          <p:nvPr>
            <p:ph type="pic" idx="1"/>
          </p:nvPr>
        </p:nvPicPr>
        <p:blipFill>
          <a:blip r:embed="rId1"/>
          <a:srcRect b="19070"/>
          <a:stretch>
            <a:fillRect/>
          </a:stretch>
        </p:blipFill>
        <p:spPr>
          <a:xfrm>
            <a:off x="263525" y="952500"/>
            <a:ext cx="4867275" cy="5905500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474335" y="1189355"/>
            <a:ext cx="617156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Егорова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Оксана Анатольевна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Социальный работник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отделения социального обслуживания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дому № 4                                                                       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advClick="0" advTm="10000">
    <p:sndAc>
      <p:stSnd>
        <p:snd r:embed="rId2" name="Запись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9cf2685d-3531-422f-8c2b-0df3a040a6cf"/>
          <p:cNvPicPr>
            <a:picLocks noChangeAspect="1"/>
          </p:cNvPicPr>
          <p:nvPr>
            <p:ph type="pic" idx="1"/>
          </p:nvPr>
        </p:nvPicPr>
        <p:blipFill>
          <a:blip r:embed="rId1"/>
          <a:srcRect b="18861"/>
          <a:stretch>
            <a:fillRect/>
          </a:stretch>
        </p:blipFill>
        <p:spPr>
          <a:xfrm>
            <a:off x="396875" y="967740"/>
            <a:ext cx="4675505" cy="5687060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475605" y="1231265"/>
            <a:ext cx="6035040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Петрова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Елена Владимировна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Специалист по социальной работе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консультативного отделения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 участковой социальной службой                                                                      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advClick="0" advTm="9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205095" y="1355725"/>
            <a:ext cx="6690360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Максименкова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Наталья Юрьевна</a:t>
            </a:r>
            <a:endParaRPr lang="ru-RU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Заведующий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отделением социального обслуживания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дому № 2     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pic>
        <p:nvPicPr>
          <p:cNvPr id="7" name="Замещающая рамка рисунка 6" descr="51ad94f3-e474-4e85-b01e-420f3576de7b"/>
          <p:cNvPicPr>
            <a:picLocks noChangeAspect="1"/>
          </p:cNvPicPr>
          <p:nvPr>
            <p:ph type="pic" idx="1"/>
          </p:nvPr>
        </p:nvPicPr>
        <p:blipFill>
          <a:blip r:embed="rId1"/>
          <a:srcRect b="18838"/>
          <a:stretch>
            <a:fillRect/>
          </a:stretch>
        </p:blipFill>
        <p:spPr>
          <a:xfrm>
            <a:off x="307340" y="958850"/>
            <a:ext cx="4639945" cy="5645150"/>
          </a:xfrm>
          <a:prstGeom prst="rect">
            <a:avLst/>
          </a:prstGeom>
        </p:spPr>
      </p:pic>
    </p:spTree>
  </p:cSld>
  <p:clrMapOvr>
    <a:masterClrMapping/>
  </p:clrMapOvr>
  <p:transition advClick="0" advTm="8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b116c1da-9344-4b05-ad31-b599ec1d61de"/>
          <p:cNvPicPr>
            <a:picLocks noChangeAspect="1"/>
          </p:cNvPicPr>
          <p:nvPr>
            <p:ph type="pic" idx="1"/>
          </p:nvPr>
        </p:nvPicPr>
        <p:blipFill>
          <a:blip r:embed="rId1"/>
          <a:srcRect b="19187"/>
          <a:stretch>
            <a:fillRect/>
          </a:stretch>
        </p:blipFill>
        <p:spPr>
          <a:xfrm>
            <a:off x="322580" y="950595"/>
            <a:ext cx="4655820" cy="5640070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4978400" y="1523365"/>
            <a:ext cx="729678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Ерёмина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Галина Леонидовна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Специалист по социальной работе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отделения срочного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социального обслуживания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advTm="8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64dc9a9d-e7f0-4178-b37b-b1f18630bfec"/>
          <p:cNvPicPr>
            <a:picLocks noChangeAspect="1"/>
          </p:cNvPicPr>
          <p:nvPr>
            <p:ph type="pic" idx="1"/>
          </p:nvPr>
        </p:nvPicPr>
        <p:blipFill>
          <a:blip r:embed="rId1"/>
          <a:srcRect b="18830"/>
          <a:stretch>
            <a:fillRect/>
          </a:stretch>
        </p:blipFill>
        <p:spPr>
          <a:xfrm>
            <a:off x="297815" y="981710"/>
            <a:ext cx="4475480" cy="5445760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581015" y="1410970"/>
            <a:ext cx="618553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Дергунова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Наталья Борисовна</a:t>
            </a:r>
            <a:endParaRPr lang="ru-RU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Уборщик служебных помещений</a:t>
            </a: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ru-RU" altLang="en-US"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ru-RU" altLang="en-US"/>
          </a:p>
        </p:txBody>
      </p:sp>
    </p:spTree>
  </p:cSld>
  <p:clrMapOvr>
    <a:masterClrMapping/>
  </p:clrMapOvr>
  <p:transition advClick="0" advTm="5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973302c8-5542-474d-a993-e3f18ea72905"/>
          <p:cNvPicPr>
            <a:picLocks noChangeAspect="1"/>
          </p:cNvPicPr>
          <p:nvPr>
            <p:ph type="pic" idx="1"/>
          </p:nvPr>
        </p:nvPicPr>
        <p:blipFill>
          <a:blip r:embed="rId1"/>
          <a:srcRect b="19165"/>
          <a:stretch>
            <a:fillRect/>
          </a:stretch>
        </p:blipFill>
        <p:spPr>
          <a:xfrm>
            <a:off x="198755" y="923925"/>
            <a:ext cx="4671060" cy="5660390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695315" y="1523365"/>
            <a:ext cx="601916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Шумова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Наталья Леонтьевна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Заместитель директора   </a:t>
            </a: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</a:t>
            </a:r>
            <a:endParaRPr lang="ru-RU" altLang="en-US" sz="24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advClick="0" advTm="6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b554d986-00d4-4a78-a275-11b6e9768c6d"/>
          <p:cNvPicPr>
            <a:picLocks noChangeAspect="1"/>
          </p:cNvPicPr>
          <p:nvPr>
            <p:ph type="pic" idx="1"/>
          </p:nvPr>
        </p:nvPicPr>
        <p:blipFill>
          <a:blip r:embed="rId1"/>
          <a:srcRect b="19185"/>
          <a:stretch>
            <a:fillRect/>
          </a:stretch>
        </p:blipFill>
        <p:spPr>
          <a:xfrm>
            <a:off x="243205" y="950595"/>
            <a:ext cx="4530090" cy="5488305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4966335" y="1193800"/>
            <a:ext cx="646620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Чернова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 Ольга Николаевна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Вахтёр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социально-реабилитационного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отделения   </a:t>
            </a: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</a:t>
            </a:r>
            <a:endParaRPr lang="ru-RU" altLang="en-US" sz="20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advClick="0" advTm="7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c631f3ca-5347-42ee-b65c-b3d23cdb6ac2"/>
          <p:cNvPicPr>
            <a:picLocks noChangeAspect="1"/>
          </p:cNvPicPr>
          <p:nvPr>
            <p:ph type="pic" idx="1"/>
          </p:nvPr>
        </p:nvPicPr>
        <p:blipFill>
          <a:blip r:embed="rId1"/>
          <a:srcRect b="18853"/>
          <a:stretch>
            <a:fillRect/>
          </a:stretch>
        </p:blipFill>
        <p:spPr>
          <a:xfrm>
            <a:off x="364490" y="906780"/>
            <a:ext cx="4634230" cy="5637530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476875" y="1205230"/>
            <a:ext cx="597725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Тадыжекова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 Юлия Юнусовна</a:t>
            </a:r>
            <a:endParaRPr lang="ru-RU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Повар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социально-реабилитационного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отделения </a:t>
            </a: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</a:t>
            </a:r>
            <a:endParaRPr lang="ru-RU" altLang="en-US" sz="20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advClick="0" advTm="7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ce1dec63-c585-4266-8c99-8a909ef05fea"/>
          <p:cNvPicPr>
            <a:picLocks noChangeAspect="1"/>
          </p:cNvPicPr>
          <p:nvPr>
            <p:ph type="pic" idx="1"/>
          </p:nvPr>
        </p:nvPicPr>
        <p:blipFill>
          <a:blip r:embed="rId1"/>
          <a:srcRect b="19189"/>
          <a:stretch>
            <a:fillRect/>
          </a:stretch>
        </p:blipFill>
        <p:spPr>
          <a:xfrm>
            <a:off x="272415" y="975360"/>
            <a:ext cx="4592320" cy="5563235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288280" y="1098550"/>
            <a:ext cx="620712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Топоркова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Елена Дмитриевна</a:t>
            </a:r>
            <a:endParaRPr lang="ru-RU" altLang="en-US" sz="40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 sz="20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Социальный работник</a:t>
            </a:r>
            <a:r>
              <a:rPr lang="ru-RU" altLang="en-US" sz="400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отделения социального обслуживания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</a:rPr>
              <a:t>на дому № 3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ransition advClick="0" advTm="10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dd611f22-1a70-4f90-a78e-bfe8e1a0a814"/>
          <p:cNvPicPr>
            <a:picLocks noChangeAspect="1"/>
          </p:cNvPicPr>
          <p:nvPr>
            <p:ph type="pic" idx="1"/>
          </p:nvPr>
        </p:nvPicPr>
        <p:blipFill>
          <a:blip r:embed="rId1"/>
          <a:srcRect b="19361"/>
          <a:stretch>
            <a:fillRect/>
          </a:stretch>
        </p:blipFill>
        <p:spPr>
          <a:xfrm>
            <a:off x="300355" y="949325"/>
            <a:ext cx="4654550" cy="5626735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633085" y="1359535"/>
            <a:ext cx="6029960" cy="3811905"/>
          </a:xfrm>
        </p:spPr>
        <p:txBody>
          <a:bodyPr/>
          <a:p>
            <a:pPr algn="ctr"/>
            <a:r>
              <a:rPr lang="ru-RU" altLang="en-US" sz="3200" b="1">
                <a:latin typeface="Times New Roman" panose="02020603050405020304" charset="0"/>
                <a:cs typeface="Times New Roman" panose="02020603050405020304" charset="0"/>
              </a:rPr>
              <a:t>Рубцова Наталья Геннадьевна</a:t>
            </a:r>
            <a:endParaRPr lang="ru-RU" altLang="en-US" sz="32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Социальный работник</a:t>
            </a:r>
            <a:endParaRPr lang="ru-RU" altLang="en-US" sz="24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отделения социального обслуживания</a:t>
            </a:r>
            <a:endParaRPr lang="ru-RU" altLang="en-US" sz="24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 дому № 2 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</a:t>
            </a:r>
            <a:endParaRPr lang="ru-RU" altLang="en-US" sz="1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advClick="0" advTm="9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f890f9ef-bb96-42ee-ac98-06cab383dbca"/>
          <p:cNvPicPr>
            <a:picLocks noChangeAspect="1"/>
          </p:cNvPicPr>
          <p:nvPr>
            <p:ph type="pic" idx="1"/>
          </p:nvPr>
        </p:nvPicPr>
        <p:blipFill>
          <a:blip r:embed="rId1"/>
          <a:srcRect b="19187"/>
          <a:stretch>
            <a:fillRect/>
          </a:stretch>
        </p:blipFill>
        <p:spPr>
          <a:xfrm>
            <a:off x="270510" y="950595"/>
            <a:ext cx="4582160" cy="5550535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028565" y="1257935"/>
            <a:ext cx="6466840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Вохмин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</a:rPr>
              <a:t> Анатолий Григорьевич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Инженер    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 </a:t>
            </a:r>
            <a:r>
              <a:rPr lang="ru-RU" altLang="en-US" sz="1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endParaRPr lang="ru-RU" altLang="en-US" sz="1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advClick="0" advTm="5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Замещающая рамка рисунка 4" descr="fc4ef05b-a11f-428c-b982-c86521f3198c"/>
          <p:cNvPicPr>
            <a:picLocks noChangeAspect="1"/>
          </p:cNvPicPr>
          <p:nvPr>
            <p:ph type="pic" idx="1"/>
          </p:nvPr>
        </p:nvPicPr>
        <p:blipFill>
          <a:blip r:embed="rId1"/>
          <a:srcRect b="19389"/>
          <a:stretch>
            <a:fillRect/>
          </a:stretch>
        </p:blipFill>
        <p:spPr>
          <a:xfrm>
            <a:off x="196215" y="977265"/>
            <a:ext cx="4733290" cy="5719445"/>
          </a:xfrm>
          <a:prstGeom prst="rect">
            <a:avLst/>
          </a:prstGeom>
        </p:spPr>
      </p:pic>
      <p:sp>
        <p:nvSpPr>
          <p:cNvPr id="4" name="Замещающий текст 3"/>
          <p:cNvSpPr>
            <a:spLocks noGrp="1"/>
          </p:cNvSpPr>
          <p:nvPr>
            <p:ph type="body" sz="half" idx="2"/>
          </p:nvPr>
        </p:nvSpPr>
        <p:spPr>
          <a:xfrm>
            <a:off x="5041265" y="1523365"/>
            <a:ext cx="6748145" cy="3811905"/>
          </a:xfrm>
        </p:spPr>
        <p:txBody>
          <a:bodyPr/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Шестакова 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/>
            <a:r>
              <a:rPr lang="ru-RU" altLang="en-US" sz="4000" b="1">
                <a:latin typeface="Times New Roman" panose="02020603050405020304" charset="0"/>
                <a:cs typeface="Times New Roman" panose="02020603050405020304" charset="0"/>
                <a:sym typeface="+mn-ea"/>
              </a:rPr>
              <a:t>Олеся Владимировна</a:t>
            </a:r>
            <a:endParaRPr lang="ru-RU" altLang="en-US" sz="4000" b="1">
              <a:latin typeface="Times New Roman" panose="02020603050405020304" charset="0"/>
              <a:cs typeface="Times New Roman" panose="02020603050405020304" charset="0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endParaRPr lang="ru-RU" altLang="en-US" sz="32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ctr">
              <a:lnSpc>
                <a:spcPct val="50000"/>
              </a:lnSpc>
              <a:spcBef>
                <a:spcPts val="1000"/>
              </a:spcBef>
              <a:spcAft>
                <a:spcPts val="0"/>
              </a:spcAft>
            </a:pPr>
            <a:r>
              <a:rPr lang="ru-RU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Директор     </a:t>
            </a:r>
            <a:endParaRPr lang="ru-RU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p:transition advClick="0" advTm="10000"/>
</p:sld>
</file>

<file path=ppt/theme/theme1.xml><?xml version="1.0" encoding="utf-8"?>
<a:theme xmlns:a="http://schemas.openxmlformats.org/drawingml/2006/main" name="Data Pie Charts">
  <a:themeElements>
    <a:clrScheme name="Data Pie Chart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9900"/>
      </a:accent1>
      <a:accent2>
        <a:srgbClr val="99CC00"/>
      </a:accent2>
      <a:accent3>
        <a:srgbClr val="FFFFFF"/>
      </a:accent3>
      <a:accent4>
        <a:srgbClr val="000000"/>
      </a:accent4>
      <a:accent5>
        <a:srgbClr val="AACAAA"/>
      </a:accent5>
      <a:accent6>
        <a:srgbClr val="8AB900"/>
      </a:accent6>
      <a:hlink>
        <a:srgbClr val="CC3300"/>
      </a:hlink>
      <a:folHlink>
        <a:srgbClr val="996600"/>
      </a:folHlink>
    </a:clrScheme>
    <a:fontScheme name="Data Pie Chart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accent1"/>
            </a:gs>
            <a:gs pos="100000">
              <a:schemeClr val="accent2"/>
            </a:gs>
          </a:gsLst>
          <a:lin ang="5400000" scaled="1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Data Pie Char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ata Pie Chart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ata Pie Chart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9900"/>
        </a:accent1>
        <a:accent2>
          <a:srgbClr val="99CC00"/>
        </a:accent2>
        <a:accent3>
          <a:srgbClr val="FFFFFF"/>
        </a:accent3>
        <a:accent4>
          <a:srgbClr val="000000"/>
        </a:accent4>
        <a:accent5>
          <a:srgbClr val="AACAAA"/>
        </a:accent5>
        <a:accent6>
          <a:srgbClr val="8AB900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1363</Words>
  <Application>WPS Presentation</Application>
  <PresentationFormat>宽屏</PresentationFormat>
  <Paragraphs>94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3" baseType="lpstr">
      <vt:lpstr>Arial</vt:lpstr>
      <vt:lpstr>SimSun</vt:lpstr>
      <vt:lpstr>Wingdings</vt:lpstr>
      <vt:lpstr>Times New Roman</vt:lpstr>
      <vt:lpstr>Microsoft YaHei</vt:lpstr>
      <vt:lpstr/>
      <vt:lpstr>Arial Unicode MS</vt:lpstr>
      <vt:lpstr>American DAD!(RUS BY LYAJKA)</vt:lpstr>
      <vt:lpstr>Data Pie Charts</vt:lpstr>
      <vt:lpstr>Доска почёта Комплексного центра социального обсуживания населения города Асбеста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adm</cp:lastModifiedBy>
  <cp:revision>5</cp:revision>
  <dcterms:created xsi:type="dcterms:W3CDTF">2022-06-02T05:41:00Z</dcterms:created>
  <dcterms:modified xsi:type="dcterms:W3CDTF">2022-06-07T05:50:56Z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1049-10.2.0.7636</vt:lpwstr>
  </property>
  <property fmtid="{D5CDD505-2E9C-101B-9397-08002B2CF9AE}" pid="3" name="ICV">
    <vt:lpwstr>AEC63E76FEF14DB98B75388DC5B6BC85</vt:lpwstr>
  </property>
</Properties>
</file>