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5"/>
  </p:notesMasterIdLst>
  <p:sldIdLst>
    <p:sldId id="256" r:id="rId2"/>
    <p:sldId id="257" r:id="rId3"/>
    <p:sldId id="265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74" r:id="rId13"/>
    <p:sldId id="264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41" d="100"/>
          <a:sy n="41" d="100"/>
        </p:scale>
        <p:origin x="-3654" y="-15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A42F9E-73AD-4B0A-AAAA-265760A337E4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E97EC0-5742-4151-B389-0C6CA9284F2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E97EC0-5742-4151-B389-0C6CA9284F27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142852"/>
            <a:ext cx="7772400" cy="1829761"/>
          </a:xfrm>
        </p:spPr>
        <p:txBody>
          <a:bodyPr>
            <a:normAutofit/>
          </a:bodyPr>
          <a:lstStyle/>
          <a:p>
            <a:pPr algn="ctr"/>
            <a:r>
              <a:rPr lang="ru-RU" sz="2000" i="1" dirty="0" smtClean="0"/>
              <a:t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 </a:t>
            </a:r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85754" y="2500306"/>
            <a:ext cx="8215402" cy="1785950"/>
          </a:xfrm>
        </p:spPr>
        <p:txBody>
          <a:bodyPr>
            <a:normAutofit/>
          </a:bodyPr>
          <a:lstStyle/>
          <a:p>
            <a:r>
              <a:rPr lang="ru-RU" i="1" dirty="0" smtClean="0"/>
              <a:t>Школа пожилого возраста по направлению «Обучение навыкам ухода»</a:t>
            </a:r>
            <a:br>
              <a:rPr lang="ru-RU" i="1" dirty="0" smtClean="0"/>
            </a:br>
            <a:r>
              <a:rPr lang="ru-RU" i="1" dirty="0" smtClean="0"/>
              <a:t>тема: </a:t>
            </a:r>
            <a:r>
              <a:rPr lang="ru-RU" i="1" dirty="0" smtClean="0"/>
              <a:t>«Лечение травами»</a:t>
            </a:r>
            <a:endParaRPr lang="ru-RU" dirty="0" smtClean="0"/>
          </a:p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500430" y="5929330"/>
            <a:ext cx="54292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Руководитель: специалист по социальной работе </a:t>
            </a:r>
            <a:r>
              <a:rPr lang="ru-RU" dirty="0" err="1" smtClean="0"/>
              <a:t>Грехова</a:t>
            </a:r>
            <a:r>
              <a:rPr lang="ru-RU" dirty="0" smtClean="0"/>
              <a:t> Татьяна Владимировна</a:t>
            </a:r>
            <a:endParaRPr lang="ru-RU" dirty="0"/>
          </a:p>
        </p:txBody>
      </p:sp>
      <p:pic>
        <p:nvPicPr>
          <p:cNvPr id="1030" name="Picture 6" descr="https://bolvglazah.ru/wp-content/uploads/2017/05/dlya-obmena-veshestv-dlya-pohudeniya-travi-368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4000504"/>
            <a:ext cx="2786081" cy="18576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0100" y="1142984"/>
            <a:ext cx="74295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85720" y="142852"/>
            <a:ext cx="864399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 smtClean="0"/>
              <a:t>Фитотерапи́я</a:t>
            </a:r>
            <a:r>
              <a:rPr lang="ru-RU" sz="2400" dirty="0" smtClean="0"/>
              <a:t>  — метод лечения различных заболеваний человека, основанный на использовании лекарственных растений и комплексных препаратов из них. Лекарственные растения могут применять в свежем, сушеном виде, а также путем выделения из них действующих веществ с помощью несложной обработки, которая сохраняет структуру природного комплекса компонентов (настой, экстракт и др.)</a:t>
            </a:r>
            <a:endParaRPr lang="ru-RU" sz="2400" dirty="0"/>
          </a:p>
        </p:txBody>
      </p:sp>
      <p:pic>
        <p:nvPicPr>
          <p:cNvPr id="24578" name="Picture 2" descr="https://acwomen.ru/wp-content/uploads/2016/08/lekarstvennye-rastenija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3214686"/>
            <a:ext cx="4539620" cy="30718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42844" y="142852"/>
            <a:ext cx="8858312" cy="4709160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Показания к применению </a:t>
            </a:r>
            <a:r>
              <a:rPr lang="ru-RU" dirty="0" err="1" smtClean="0"/>
              <a:t>фитотерапии</a:t>
            </a:r>
            <a:r>
              <a:rPr lang="ru-RU" dirty="0" smtClean="0"/>
              <a:t>:</a:t>
            </a:r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Лечение травами эффективно помогает укрепить иммунную систему, очистить организм от токсинов и шлаков. 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/>
              <a:t>Основными показаниями к использованию лекарственных трав являются заболевания, связанные с нервным напряжением; бессонница; апатия, вялость, подавленность, упадок сил; частые простуды; ревматизм; гинекологические заболевания; заболевания желудочно-кишечного тракта.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Очень </a:t>
            </a:r>
            <a:r>
              <a:rPr lang="ru-RU" dirty="0" smtClean="0"/>
              <a:t>полезна травяная медицина для пожилых людей, так как их иммунная система может быть легко уничтожена побочными эффектами синтетических лекарств.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Беременным </a:t>
            </a:r>
            <a:r>
              <a:rPr lang="ru-RU" dirty="0" smtClean="0"/>
              <a:t>назначают травяную медицину, поскольку эти средства более мягким образом действуют на организм. 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Лекарственные </a:t>
            </a:r>
            <a:r>
              <a:rPr lang="ru-RU" dirty="0" smtClean="0"/>
              <a:t>растения широко используются в косметике</a:t>
            </a:r>
            <a:r>
              <a:rPr lang="ru-RU" dirty="0" smtClean="0"/>
              <a:t>.</a:t>
            </a:r>
          </a:p>
          <a:p>
            <a:pPr>
              <a:buNone/>
            </a:pPr>
            <a:r>
              <a:rPr lang="ru-RU" dirty="0" smtClean="0"/>
              <a:t> Используются свежие отвары и настои или готовые экстракты, эфирные масла, которые добавляют в различные косметические средства для ухода за кожей.</a:t>
            </a:r>
            <a:endParaRPr lang="ru-RU" dirty="0"/>
          </a:p>
        </p:txBody>
      </p:sp>
      <p:pic>
        <p:nvPicPr>
          <p:cNvPr id="23554" name="Picture 2" descr="https://folkremedy.ru/assets/i/ai/4/1/6/i/27870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4357694"/>
            <a:ext cx="2955659" cy="19684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28926" y="3164681"/>
            <a:ext cx="6215074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Ромашка аптечная – это компонент многих </a:t>
            </a:r>
            <a:r>
              <a:rPr lang="ru-RU" dirty="0" err="1" smtClean="0"/>
              <a:t>фитопрепаратов</a:t>
            </a:r>
            <a:r>
              <a:rPr lang="ru-RU" dirty="0" smtClean="0"/>
              <a:t>, косметических средств, активно применяемых у детей и взрослых. Ее используют как для приема внутрь, так и наружно. Но важно знать о пользе этого растения, чтобы рационально применять ромашку, учитывать показания и противопоказания, чтобы помочь организму скорее восстановиться. Так, ромашка: - имеет выраженный успокоительный, седативный эффект, за счет чего помогает справляться с повышенной тревожностью и стрессами, входит в состав лечебных сборов при коррекции депрессии; - помогает нормализовать сердечный ритм; - помогает в нормализации кровообращения, стимуляции деятельности головного мозга;</a:t>
            </a:r>
            <a:endParaRPr lang="ru-RU" dirty="0"/>
          </a:p>
        </p:txBody>
      </p:sp>
      <p:pic>
        <p:nvPicPr>
          <p:cNvPr id="22530" name="Picture 2" descr="https://ogastrite.ru/wp-content/uploads/2017/05/romashka-ot-boli-v-gorle1-1024x68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42852"/>
            <a:ext cx="4574388" cy="30466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14282" y="214290"/>
            <a:ext cx="835824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Мать-и-мачеха обыкновенная — растение, обладающее скромной красотой, но ценится оно не за это, а за лечебные свойства.  Мать-и-мачеха обладает отхаркивающим действием за счет восстановления активности реснитчатого эпителия трахеи и бронхов, оказывает выраженное противовоспалительное, смягчающее действие. Потогонное действие делает ее незаменимой при жаре и простуде. Чаще мать-и-мачеху рекомендуют при лечении кашля за счет свойства разжижать слизь в респираторном тракте. Это растение входит в состав травяного чая и сиропов от кашля. Используется ее не только внутрь, но и для наружного применения: в виде настоек, отваров или соков. Примочки из мать-и-мачехи обеспечивают антисептическое, ранозаживляющее, противовоспалительное и </a:t>
            </a:r>
            <a:r>
              <a:rPr lang="ru-RU" dirty="0" err="1" smtClean="0"/>
              <a:t>противоотечное</a:t>
            </a:r>
            <a:r>
              <a:rPr lang="ru-RU" dirty="0" smtClean="0"/>
              <a:t> действие.</a:t>
            </a:r>
            <a:endParaRPr lang="ru-RU" dirty="0"/>
          </a:p>
        </p:txBody>
      </p:sp>
      <p:pic>
        <p:nvPicPr>
          <p:cNvPr id="21506" name="Picture 2" descr="https://mrfilin.com/wp-content/uploads/3/b/6/3b6ff76002ffcfc09350699b09e1fca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1934" y="3214686"/>
            <a:ext cx="4589197" cy="303959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5720" y="71414"/>
            <a:ext cx="8858280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Одним из самых популярных и известных растений в народной медицине и </a:t>
            </a:r>
            <a:r>
              <a:rPr lang="ru-RU" dirty="0" err="1" smtClean="0"/>
              <a:t>фитотерапии</a:t>
            </a:r>
            <a:r>
              <a:rPr lang="ru-RU" dirty="0" smtClean="0"/>
              <a:t> можно по праву назвать </a:t>
            </a:r>
            <a:r>
              <a:rPr lang="ru-RU" sz="2000" b="1" dirty="0" smtClean="0"/>
              <a:t>зверобой</a:t>
            </a:r>
            <a:r>
              <a:rPr lang="ru-RU" dirty="0" smtClean="0"/>
              <a:t>. Из этой травы готовят отвары, настои или добавляют в чай. Они помогают устранить неприятные симптомы и нормализовать самочувствие. Это сырье активно применяется в </a:t>
            </a:r>
            <a:r>
              <a:rPr lang="ru-RU" dirty="0" err="1" smtClean="0"/>
              <a:t>фитотерапии</a:t>
            </a:r>
            <a:r>
              <a:rPr lang="ru-RU" dirty="0" smtClean="0"/>
              <a:t> </a:t>
            </a:r>
            <a:r>
              <a:rPr lang="ru-RU" dirty="0" smtClean="0"/>
              <a:t>за счет уникальных средств и особого состава, который помогает в нормализации обменных процессов. В составе растения содержится </a:t>
            </a:r>
            <a:r>
              <a:rPr lang="ru-RU" dirty="0" err="1" smtClean="0"/>
              <a:t>мирцен</a:t>
            </a:r>
            <a:r>
              <a:rPr lang="ru-RU" dirty="0" smtClean="0"/>
              <a:t>, соединение, обладающее </a:t>
            </a:r>
            <a:r>
              <a:rPr lang="ru-RU" dirty="0" err="1" smtClean="0"/>
              <a:t>антимикробной</a:t>
            </a:r>
            <a:r>
              <a:rPr lang="ru-RU" dirty="0" smtClean="0"/>
              <a:t> активностью в отношении многих опасных бактерий. Аналогичным эффектом обладает </a:t>
            </a:r>
            <a:r>
              <a:rPr lang="ru-RU" dirty="0" err="1" smtClean="0"/>
              <a:t>гераниол</a:t>
            </a:r>
            <a:r>
              <a:rPr lang="ru-RU" dirty="0" smtClean="0"/>
              <a:t>, он бактерицидно влияет на кокковую флору, подавляет рост патогенной флоры кишечника и паразитов.</a:t>
            </a:r>
            <a:endParaRPr lang="ru-RU" dirty="0"/>
          </a:p>
        </p:txBody>
      </p:sp>
      <p:pic>
        <p:nvPicPr>
          <p:cNvPr id="20482" name="Picture 2" descr="https://traveltimes.ru/wp-content/uploads/2021/07/Screenshot_1-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2571744"/>
            <a:ext cx="3786214" cy="2656246"/>
          </a:xfrm>
          <a:prstGeom prst="rect">
            <a:avLst/>
          </a:prstGeom>
          <a:noFill/>
        </p:spPr>
      </p:pic>
      <p:pic>
        <p:nvPicPr>
          <p:cNvPr id="20484" name="Picture 4" descr="https://mykaleidoscope.ru/uploads/posts/2020-08/1596560021_21-p-zveroboi-prodiryavlennii-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3857628"/>
            <a:ext cx="3429024" cy="24488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14282" y="142852"/>
            <a:ext cx="871543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Чабрец</a:t>
            </a:r>
            <a:r>
              <a:rPr lang="ru-RU" dirty="0" smtClean="0"/>
              <a:t> – это низкорослый кустарник, обладающий насыщенным ароматом и вкусом. Еще его называют тимьяном, однако, это не всегда синонимы. Тимьянов существует несколько видов, но только один из них – тимьян ползучий – именуется чабрецом. Чабрец с древности применяют в кулинарии и медицине, используя его как лечебное и профилактическое средство при различных недугах. В </a:t>
            </a:r>
            <a:r>
              <a:rPr lang="ru-RU" dirty="0" err="1" smtClean="0"/>
              <a:t>фитотерапии</a:t>
            </a:r>
            <a:r>
              <a:rPr lang="ru-RU" dirty="0" smtClean="0"/>
              <a:t> применяют все части растения, они содержат разнообразные полезные фитохимические соединения. Прежде всего – это набор витаминных компонентов: - высокое количество аскорбиновой кислоты, много рибофлавина, пиридоксина и тиамина, витамина К, он богат </a:t>
            </a:r>
            <a:r>
              <a:rPr lang="ru-RU" dirty="0" err="1" smtClean="0"/>
              <a:t>ниацином</a:t>
            </a:r>
            <a:r>
              <a:rPr lang="ru-RU" dirty="0" smtClean="0"/>
              <a:t>; - растение содержит большое количество минеральных компонентов – магния, железа, кальция, меди и калия, марганца, цинка, селена, бария;</a:t>
            </a:r>
            <a:endParaRPr lang="ru-RU" dirty="0"/>
          </a:p>
        </p:txBody>
      </p:sp>
      <p:pic>
        <p:nvPicPr>
          <p:cNvPr id="19458" name="Picture 2" descr="https://2sotki.ru/wp-content/uploads/3/a/3/3a344661d5deb9381d3fb4f00bf41e8f.jp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2" y="3143248"/>
            <a:ext cx="4429124" cy="33033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214282" y="214290"/>
            <a:ext cx="8215370" cy="28931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Многие знают </a:t>
            </a:r>
            <a:r>
              <a:rPr lang="ru-RU" sz="2000" b="1" dirty="0" smtClean="0"/>
              <a:t>боярышник</a:t>
            </a:r>
            <a:r>
              <a:rPr lang="ru-RU" dirty="0" smtClean="0"/>
              <a:t> как отличное общеукрепляющее средство. Но его лечебные свойства и сфера применения гораздо шире, это </a:t>
            </a:r>
            <a:r>
              <a:rPr lang="ru-RU" dirty="0" err="1" smtClean="0"/>
              <a:t>фитосырье</a:t>
            </a:r>
            <a:r>
              <a:rPr lang="ru-RU" dirty="0" smtClean="0"/>
              <a:t> активно используют в лечении и профилактике многих болезней В плодах боярышника, а также в его листьях и цветках содержится высокое количество биологически активных соединений, обладающих лечебным и профилактическим эффектом. За счет такого состава боярышник помогает в общем укреплении здоровья и стимуляции иммунитета, устранении гиповитаминоза. Кроме того, он показан для укрепления стенок сосудов, включая мелкие капилляры, а также как средство против сосудистых спазмов, мочегонное и устраняющее отеки растение, средство для снижения уровня холестерина.</a:t>
            </a:r>
            <a:endParaRPr lang="ru-RU" dirty="0"/>
          </a:p>
        </p:txBody>
      </p:sp>
      <p:pic>
        <p:nvPicPr>
          <p:cNvPr id="18434" name="Picture 2" descr="https://vsekrupy.ru/wp-content/uploads/2022/01/boyaryshnik-bogatstvo-vidov-i-raznoobrazie-sort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3357562"/>
            <a:ext cx="4579757" cy="30455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428596" y="3714752"/>
            <a:ext cx="8215370" cy="3001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/>
              <a:t>Липа</a:t>
            </a:r>
            <a:r>
              <a:rPr lang="ru-RU" dirty="0" smtClean="0"/>
              <a:t> – крупное дерево с широколиственной раскидистой кроной. Аромат, исходящий при цветении, заставляет остановиться, насладиться им. Все лечебные эффекты, которые оказывает липовый цвет, можно объяснить химическим составом. Например, витамин С – является мощным антиоксидантом, который замедляет старение и поддерживающий работу иммунитета. Обладает противовоспалительным действием, способствуют укреплению стенки сосудов, то есть противостоят болезням сердца и сосудов. Полисахариды принимают участие в работе иммунитета, противостоят инфекционным заболеваниям. Дополнительно усиливают противовоспалительное действие дубильные вещества.</a:t>
            </a:r>
            <a:endParaRPr lang="ru-RU" dirty="0"/>
          </a:p>
        </p:txBody>
      </p:sp>
      <p:pic>
        <p:nvPicPr>
          <p:cNvPr id="17410" name="Picture 2" descr="https://pro-dachnikov.com/uploads/posts/2021-11/1637937755_15-pro-dachnikov-com-p-lipa-foto-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0298" y="357166"/>
            <a:ext cx="3929089" cy="3143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57158" y="0"/>
            <a:ext cx="807249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В </a:t>
            </a:r>
            <a:r>
              <a:rPr lang="ru-RU" dirty="0" err="1" smtClean="0"/>
              <a:t>фитотерапии</a:t>
            </a:r>
            <a:r>
              <a:rPr lang="ru-RU" dirty="0" smtClean="0"/>
              <a:t> часто применяется </a:t>
            </a:r>
            <a:r>
              <a:rPr lang="ru-RU" sz="2000" b="1" dirty="0" smtClean="0"/>
              <a:t>душица</a:t>
            </a:r>
            <a:r>
              <a:rPr lang="ru-RU" dirty="0" smtClean="0"/>
              <a:t>. Ее лечебные свойства позволяют использовать растение как единственный компонент настоев или отваров, так и в составе лекарственных сборов для лечения и профилактики целого ряда заболеваний. Разнообразный активный состав этого растительного сырья используется при терапии и профилактике большого количества болезней: много веков душица активно применяется в терапии. Она помогает в укреплении женского и мужского здоровья, но имеет ряд ограничений у беременных и в детском возрасте. Душицу активно применяют в гинекологии для лечения патологий малого таза и коррекции гормональных нарушений. Чай с душицей может облегчить дискомфорт в период менструаций, выравнивает цикл и нормализует уровень половых гормонов. В составе соборов ее применяют в период планирования беременности для повышения шанса на зачатие. Также сырье в виде различных лекарственных форм помогает в профилактике опухолевых образований, как доброкачественной, так и раковой природы.</a:t>
            </a:r>
            <a:endParaRPr lang="ru-RU" dirty="0"/>
          </a:p>
        </p:txBody>
      </p:sp>
      <p:pic>
        <p:nvPicPr>
          <p:cNvPr id="16386" name="Picture 2" descr="https://na-dache.pro/uploads/posts/2021-05/1621769464_45-p-foto-rasteniya-dushitsa-sorta-i-vidi-5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4000504"/>
            <a:ext cx="4655778" cy="26166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8596" y="500042"/>
            <a:ext cx="850112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Основными показаниями к использованию лекарственных трав являются заболевания: - связанные с нервным напряжением - бессонница апатия - Вялость - Подавленность - упадок сил - частые простуды - ревматизм - гинекологические заболевания - </a:t>
            </a:r>
            <a:r>
              <a:rPr lang="ru-RU" sz="2400" dirty="0" err="1" smtClean="0"/>
              <a:t>заболевания</a:t>
            </a:r>
            <a:r>
              <a:rPr lang="ru-RU" sz="2400" dirty="0" smtClean="0"/>
              <a:t> желудочно-кишечного тракта.</a:t>
            </a:r>
            <a:endParaRPr lang="ru-RU" sz="2400" dirty="0"/>
          </a:p>
        </p:txBody>
      </p:sp>
      <p:pic>
        <p:nvPicPr>
          <p:cNvPr id="15362" name="Picture 2" descr="https://funart.pro/uploads/posts/2020-03/1584106846_7-p-foni-s-tselebnimi-travami-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2571744"/>
            <a:ext cx="5597276" cy="37305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44" y="4214818"/>
            <a:ext cx="90011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Заключение: На сегодняшний день традиционная медицина не считает </a:t>
            </a:r>
            <a:r>
              <a:rPr lang="ru-RU" sz="2400" dirty="0" err="1" smtClean="0"/>
              <a:t>фитотерапию</a:t>
            </a:r>
            <a:r>
              <a:rPr lang="ru-RU" sz="2400" dirty="0" smtClean="0"/>
              <a:t> полноценным методом лечения. Тем не менее, врачи признают эффективность растительных препаратов и рекомендуют их в качестве дополнительной средств. Важно понимать, что настоящая, эффективная </a:t>
            </a:r>
            <a:r>
              <a:rPr lang="ru-RU" sz="2400" dirty="0" err="1" smtClean="0"/>
              <a:t>фитотерапия</a:t>
            </a:r>
            <a:r>
              <a:rPr lang="ru-RU" sz="2400" dirty="0" smtClean="0"/>
              <a:t> – это комплекс знаний и методов создания и применения травяных средств.</a:t>
            </a:r>
            <a:endParaRPr lang="ru-RU" sz="2400" dirty="0"/>
          </a:p>
        </p:txBody>
      </p:sp>
      <p:pic>
        <p:nvPicPr>
          <p:cNvPr id="38914" name="Picture 2" descr="https://cs1.livemaster.ru/storage/06/85/aeb2e4ddc1c125a0b543c6c943m3--fen-shuj-i-ezoterika-vedmina-butylka-strazha-zaschita-doma-i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357166"/>
            <a:ext cx="5299075" cy="34267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85786" y="2143116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СПАСИБО ЗА ВНИМАНИЕ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 И БУДЬТЕ ЗДОРОВЫ!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357686" y="3286124"/>
            <a:ext cx="442915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Источники:</a:t>
            </a:r>
          </a:p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 smtClean="0"/>
          </a:p>
          <a:p>
            <a:endParaRPr lang="ru-RU" sz="1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500298" y="3714752"/>
            <a:ext cx="6286528" cy="900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50" dirty="0" smtClean="0"/>
              <a:t>https://yandex.ru/images/search?pos=0&amp;img_url=https%3A%2F%2Fstatic8.depositphotos.com%2F1001651%2F1072%2Fi%2F450%2Fdepositphotos_10720089-stock-photo-healing-herbs-and-healthy-tea.jpg&amp;text=%22%D0%9B%D0%B5%D1%87%D0%B5%D0%BD%D0%B8%D0%B5%20%D1%82%D1%80%D0%B0%D0%B2%D0%B0%D0%BC%D0%B8%20%22%20%D0%BF%D1%80%D0%B5%D0%B7%D0%B8%D0%BD%D1%82%D0%B0%D1%86%D0%B8%D1%8F&amp;lr=11164&amp;rpt=simage&amp;source=serp</a:t>
            </a:r>
            <a:endParaRPr lang="ru-RU" sz="105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571736" y="4572008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 smtClean="0"/>
              <a:t>https://ppt4web.ru/medicina/lekarstvennye-rastenija9.html</a:t>
            </a:r>
            <a:endParaRPr lang="ru-RU" sz="12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571736" y="4857760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 smtClean="0"/>
              <a:t>https://azbyka.ru/zdorovie/1/lechenie/travolechenie</a:t>
            </a:r>
            <a:endParaRPr lang="ru-RU" sz="12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643174" y="5143512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 smtClean="0"/>
              <a:t>https://science-medicine.ru/ru/article/view?id=1008</a:t>
            </a:r>
            <a:endParaRPr lang="ru-RU" sz="12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185</TotalTime>
  <Words>737</Words>
  <PresentationFormat>Экран (4:3)</PresentationFormat>
  <Paragraphs>34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Апекс</vt:lpstr>
      <vt:lpstr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 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СПАСИБО ЗА ВНИМАНИЕ  И БУДЬТЕ ЗДОРОВЫ!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</dc:title>
  <dc:creator>Рома</dc:creator>
  <cp:lastModifiedBy>Рома</cp:lastModifiedBy>
  <cp:revision>25</cp:revision>
  <dcterms:created xsi:type="dcterms:W3CDTF">2021-10-14T19:04:43Z</dcterms:created>
  <dcterms:modified xsi:type="dcterms:W3CDTF">2022-05-26T11:55:23Z</dcterms:modified>
</cp:coreProperties>
</file>