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18828"/>
            <a:ext cx="8784976" cy="640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1484784"/>
            <a:ext cx="698477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Тема: «Повышаем иммунитет весной»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63688" y="5922465"/>
            <a:ext cx="6400800" cy="704435"/>
          </a:xfrm>
        </p:spPr>
        <p:txBody>
          <a:bodyPr>
            <a:normAutofit lnSpcReduction="10000"/>
          </a:bodyPr>
          <a:lstStyle/>
          <a:p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</a:rPr>
              <a:t>Направление: </a:t>
            </a:r>
            <a:r>
              <a:rPr lang="ru-RU" sz="2000" smtClean="0">
                <a:solidFill>
                  <a:schemeClr val="accent3">
                    <a:lumMod val="50000"/>
                  </a:schemeClr>
                </a:solidFill>
              </a:rPr>
              <a:t>Обучение навыкам </a:t>
            </a:r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</a:rPr>
              <a:t>ухода</a:t>
            </a:r>
          </a:p>
          <a:p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</a:rPr>
              <a:t>Специалист по социальной работе: Романова М.В</a:t>
            </a:r>
            <a:r>
              <a:rPr lang="ru-RU" sz="2000" dirty="0" smtClean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666066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img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9001000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4301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21" y="404664"/>
            <a:ext cx="8922276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9170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476672"/>
            <a:ext cx="8856984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2615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8784976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59533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57500"/>
            <a:ext cx="822960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25" y="620688"/>
            <a:ext cx="8856564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7923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620688"/>
            <a:ext cx="8928992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6283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692696"/>
            <a:ext cx="8856984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06000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03" y="476672"/>
            <a:ext cx="8926893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09020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2696"/>
            <a:ext cx="8784976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7810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548680"/>
            <a:ext cx="8784976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0899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548680"/>
            <a:ext cx="8928992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30723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01" y="620688"/>
            <a:ext cx="8852787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65321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img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784975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340768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В создании презентации использовались материалы сайта:</a:t>
            </a:r>
            <a:b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sz="2800" dirty="0">
                <a:solidFill>
                  <a:schemeClr val="accent3">
                    <a:lumMod val="50000"/>
                  </a:schemeClr>
                </a:solidFill>
              </a:rPr>
              <a:t>https://infourok.ru/prezentaciya-po-biologii-na-temu-immunitet-sposobi-ego-ukrepleniya-klass-3978085.html</a:t>
            </a:r>
            <a:endParaRPr lang="ru-RU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140968"/>
            <a:ext cx="5273056" cy="32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05937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User\Desktop\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2920"/>
            <a:ext cx="8352928" cy="640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56" y="1628800"/>
            <a:ext cx="8229600" cy="1143000"/>
          </a:xfrm>
        </p:spPr>
        <p:txBody>
          <a:bodyPr/>
          <a:lstStyle/>
          <a:p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</a:rPr>
              <a:t>Спасибо за внимание!</a:t>
            </a:r>
            <a:endParaRPr lang="ru-RU" i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04874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31</Words>
  <Application>Microsoft Office PowerPoint</Application>
  <PresentationFormat>Экран (4:3)</PresentationFormat>
  <Paragraphs>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создании презентации использовались материалы сайта: https://infourok.ru/prezentaciya-po-biologii-na-temu-immunitet-sposobi-ego-ukrepleniya-klass-3978085.html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7</cp:revision>
  <dcterms:created xsi:type="dcterms:W3CDTF">2022-05-26T18:20:21Z</dcterms:created>
  <dcterms:modified xsi:type="dcterms:W3CDTF">2022-05-29T18:45:19Z</dcterms:modified>
</cp:coreProperties>
</file>