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4" r:id="rId11"/>
    <p:sldId id="269" r:id="rId12"/>
    <p:sldId id="265" r:id="rId13"/>
    <p:sldId id="266" r:id="rId14"/>
    <p:sldId id="26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800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28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439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95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638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77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920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038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378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615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20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6483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9883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503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308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7995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408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F4BC9-6099-45D0-9B2F-4247660BC160}" type="datetimeFigureOut">
              <a:rPr lang="ru-RU" smtClean="0"/>
              <a:t>17.05.2022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2CD07D-C38C-461A-95A0-F7B831EBE5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7033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yshared.ru/slide/777760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nsportal.ru/nachalnaya-shkola/raznoe/2014/10/21/prezentatsiya-my-za-zdorovyy-obraz-zhizni-dlya-provedeniya-igry" TargetMode="External"/><Relationship Id="rId4" Type="http://schemas.openxmlformats.org/officeDocument/2006/relationships/hyperlink" Target="http://www.myshared.ru/theme/chudesa-sveta-prezentatsiy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FFA2D1-679A-6AB9-1B81-CBC1404162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0143" y="2219218"/>
            <a:ext cx="10931703" cy="2260315"/>
          </a:xfrm>
        </p:spPr>
        <p:txBody>
          <a:bodyPr/>
          <a:lstStyle/>
          <a:p>
            <a:pPr algn="ctr"/>
            <a:r>
              <a:rPr lang="ru-RU" sz="6600" dirty="0"/>
              <a:t>Лаборатория знаний </a:t>
            </a:r>
            <a:br>
              <a:rPr lang="ru-RU" sz="6600" dirty="0"/>
            </a:br>
            <a:r>
              <a:rPr lang="ru-RU" sz="6600" dirty="0"/>
              <a:t>о здоровье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E297B8C-81FB-EC1A-7947-EE54E20777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9917" y="5082408"/>
            <a:ext cx="9717125" cy="1117687"/>
          </a:xfrm>
        </p:spPr>
        <p:txBody>
          <a:bodyPr/>
          <a:lstStyle/>
          <a:p>
            <a:pPr algn="ctr"/>
            <a:r>
              <a:rPr lang="ru-RU" dirty="0"/>
              <a:t>Специалист по социальной работе </a:t>
            </a:r>
          </a:p>
          <a:p>
            <a:pPr algn="ctr"/>
            <a:r>
              <a:rPr lang="ru-RU" dirty="0"/>
              <a:t>Осинцева Елизавета </a:t>
            </a:r>
            <a:r>
              <a:rPr lang="ru-RU" dirty="0" err="1"/>
              <a:t>Ильясовна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5770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FFBD42-A2CF-3430-2147-FD63AD534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221D8E-BDCD-942D-30D0-399083E24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2836" y="2025931"/>
            <a:ext cx="6580811" cy="4498159"/>
          </a:xfrm>
        </p:spPr>
        <p:txBody>
          <a:bodyPr>
            <a:normAutofit fontScale="92500" lnSpcReduction="10000"/>
          </a:bodyPr>
          <a:lstStyle/>
          <a:p>
            <a:r>
              <a:rPr lang="ru-RU" sz="3200" b="0" i="0" dirty="0">
                <a:solidFill>
                  <a:srgbClr val="353535"/>
                </a:solidFill>
                <a:effectLst/>
                <a:latin typeface="OpenSans"/>
              </a:rPr>
              <a:t>Современный стиль жизни – это здоровые привычки, здоровые приоритеты, здоровый имидж и здоровый образ жизни!  Здоровье – одна главных ценностей человеческой жизни. Это физическая выносливость и хорошее самочувствие, радостное настроение и оптимизм, уверенность в завтрашнем дне и достижении поставленных целей.</a:t>
            </a:r>
            <a:endParaRPr lang="ru-RU" sz="3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018B12A-F7FF-34B3-093A-5E09625B0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0" y="630632"/>
            <a:ext cx="5263186" cy="547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67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5FE784-442A-3A87-2C95-C2A3FFD03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EFC6A8E-435D-764A-51C6-DCA7C9257E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3" y="579918"/>
            <a:ext cx="4986266" cy="5524853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863346-A7F8-B240-1E58-E92D282C21DA}"/>
              </a:ext>
            </a:extLst>
          </p:cNvPr>
          <p:cNvSpPr txBox="1"/>
          <p:nvPr/>
        </p:nvSpPr>
        <p:spPr>
          <a:xfrm>
            <a:off x="5041289" y="2486346"/>
            <a:ext cx="665070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0" i="0" dirty="0">
                <a:solidFill>
                  <a:srgbClr val="353535"/>
                </a:solidFill>
                <a:effectLst/>
                <a:latin typeface="OpenSans"/>
              </a:rPr>
              <a:t>В современных условиях жизни, здоровье организма человека зависит от многих факторов, таких как экология, правильное питание, здоровый образ жизни и другое</a:t>
            </a:r>
            <a:r>
              <a:rPr lang="ru-RU" b="0" i="0" dirty="0">
                <a:solidFill>
                  <a:srgbClr val="353535"/>
                </a:solidFill>
                <a:effectLst/>
                <a:latin typeface="OpenSans"/>
              </a:rPr>
              <a:t>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920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11976E-99ED-CDFD-EAAB-D2DEB97BD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12B8131-F54F-F891-D425-F8AE14C9AD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14" y="579919"/>
            <a:ext cx="4766507" cy="5917043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F7198A-BB76-EE14-9B1F-BE5181A23FF6}"/>
              </a:ext>
            </a:extLst>
          </p:cNvPr>
          <p:cNvSpPr txBox="1"/>
          <p:nvPr/>
        </p:nvSpPr>
        <p:spPr>
          <a:xfrm>
            <a:off x="5219272" y="1834166"/>
            <a:ext cx="639052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4000" b="0" i="0" dirty="0">
                <a:solidFill>
                  <a:srgbClr val="353535"/>
                </a:solidFill>
                <a:effectLst/>
                <a:latin typeface="OpenSans"/>
              </a:rPr>
              <a:t>Предлагаем 10 советов по здоровому образу жизни:</a:t>
            </a:r>
          </a:p>
          <a:p>
            <a:pPr algn="l"/>
            <a:r>
              <a:rPr lang="ru-RU" sz="4000" b="1" i="0" dirty="0">
                <a:solidFill>
                  <a:srgbClr val="353535"/>
                </a:solidFill>
                <a:effectLst/>
                <a:latin typeface="OpenSans"/>
              </a:rPr>
              <a:t>1 совет</a:t>
            </a:r>
            <a:r>
              <a:rPr lang="ru-RU" sz="4000" b="0" i="0" dirty="0">
                <a:solidFill>
                  <a:srgbClr val="353535"/>
                </a:solidFill>
                <a:effectLst/>
                <a:latin typeface="OpenSans"/>
              </a:rPr>
              <a:t>: разгадывая кроссворды, изучая иностранные языки, производя подсчеты в уме,</a:t>
            </a:r>
          </a:p>
          <a:p>
            <a:pPr algn="l"/>
            <a:r>
              <a:rPr lang="ru-RU" sz="4000" b="0" i="0" dirty="0">
                <a:solidFill>
                  <a:srgbClr val="353535"/>
                </a:solidFill>
                <a:effectLst/>
                <a:latin typeface="OpenSans"/>
              </a:rPr>
              <a:t>мы тренируем головной мозг.</a:t>
            </a:r>
          </a:p>
        </p:txBody>
      </p:sp>
    </p:spTree>
    <p:extLst>
      <p:ext uri="{BB962C8B-B14F-4D97-AF65-F5344CB8AC3E}">
        <p14:creationId xmlns:p14="http://schemas.microsoft.com/office/powerpoint/2010/main" val="2646030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D4F916-0ACF-C6D5-B101-6F72564CB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EBAE9ED-288D-F37B-7150-724DDA6649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50" y="647031"/>
            <a:ext cx="5026812" cy="592843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230276D-A0C1-C8A1-EEBB-CA986E85DCED}"/>
              </a:ext>
            </a:extLst>
          </p:cNvPr>
          <p:cNvSpPr txBox="1"/>
          <p:nvPr/>
        </p:nvSpPr>
        <p:spPr>
          <a:xfrm>
            <a:off x="5350267" y="2134454"/>
            <a:ext cx="60977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3600" b="1" i="0" dirty="0">
                <a:solidFill>
                  <a:srgbClr val="353535"/>
                </a:solidFill>
                <a:effectLst/>
                <a:latin typeface="OpenSans"/>
              </a:rPr>
              <a:t>2 совет</a:t>
            </a:r>
            <a:r>
              <a:rPr lang="ru-RU" sz="3600" b="0" i="0" dirty="0">
                <a:solidFill>
                  <a:srgbClr val="353535"/>
                </a:solidFill>
                <a:effectLst/>
                <a:latin typeface="OpenSans"/>
              </a:rPr>
              <a:t>: работа, трудовая деятельность – важный элемент здорового образа жизни.</a:t>
            </a:r>
          </a:p>
          <a:p>
            <a:pPr algn="l"/>
            <a:r>
              <a:rPr lang="ru-RU" sz="3600" b="0" i="0" dirty="0">
                <a:solidFill>
                  <a:srgbClr val="353535"/>
                </a:solidFill>
                <a:effectLst/>
                <a:latin typeface="OpenSans"/>
              </a:rPr>
              <a:t>Найдите подходящую для себя работу, деятельность, которая будет вам в радость.</a:t>
            </a:r>
          </a:p>
        </p:txBody>
      </p:sp>
    </p:spTree>
    <p:extLst>
      <p:ext uri="{BB962C8B-B14F-4D97-AF65-F5344CB8AC3E}">
        <p14:creationId xmlns:p14="http://schemas.microsoft.com/office/powerpoint/2010/main" val="3809677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3CFFB3-A1F0-B2CD-72A3-4D1A0896F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0C1A774-3860-646E-4948-93320DADB0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25" y="600467"/>
            <a:ext cx="5846757" cy="521470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72C590-2CFB-0459-2439-22859CC35A45}"/>
              </a:ext>
            </a:extLst>
          </p:cNvPr>
          <p:cNvSpPr txBox="1"/>
          <p:nvPr/>
        </p:nvSpPr>
        <p:spPr>
          <a:xfrm>
            <a:off x="6267236" y="2444476"/>
            <a:ext cx="560969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b="1" i="0" dirty="0">
                <a:solidFill>
                  <a:srgbClr val="353535"/>
                </a:solidFill>
                <a:effectLst/>
                <a:latin typeface="OpenSans"/>
              </a:rPr>
              <a:t>3 совет</a:t>
            </a:r>
            <a:r>
              <a:rPr lang="ru-RU" sz="5400" b="0" i="0" dirty="0">
                <a:solidFill>
                  <a:srgbClr val="353535"/>
                </a:solidFill>
                <a:effectLst/>
                <a:latin typeface="OpenSans"/>
              </a:rPr>
              <a:t>: не ешьте слишком много или слишком мало.</a:t>
            </a: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970254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9B9377-02E8-F928-B5AD-886892387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A2697E03-329E-E391-AA34-D9E89BC97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836" y="2336873"/>
            <a:ext cx="4661042" cy="3599316"/>
          </a:xfrm>
        </p:spPr>
        <p:txBody>
          <a:bodyPr>
            <a:normAutofit/>
          </a:bodyPr>
          <a:lstStyle/>
          <a:p>
            <a:r>
              <a:rPr lang="ru-RU" sz="5400" b="1" i="0" dirty="0">
                <a:solidFill>
                  <a:srgbClr val="353535"/>
                </a:solidFill>
                <a:effectLst/>
                <a:latin typeface="OpenSans"/>
              </a:rPr>
              <a:t>4 совет: </a:t>
            </a:r>
          </a:p>
          <a:p>
            <a:r>
              <a:rPr lang="ru-RU" sz="5400" b="0" i="0" dirty="0">
                <a:solidFill>
                  <a:srgbClr val="353535"/>
                </a:solidFill>
                <a:effectLst/>
                <a:latin typeface="OpenSans"/>
              </a:rPr>
              <a:t>правильное питание.</a:t>
            </a:r>
            <a:endParaRPr lang="ru-RU" sz="54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6821E0-0EBB-06F9-A937-97667A2E3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4" y="636996"/>
            <a:ext cx="6801492" cy="5101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178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C7480F-25BB-99C3-F550-165D24640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BAB48A-0CFD-2688-4E5B-6F3EE6A48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1191" y="2336873"/>
            <a:ext cx="6328881" cy="3599316"/>
          </a:xfrm>
        </p:spPr>
        <p:txBody>
          <a:bodyPr>
            <a:normAutofit lnSpcReduction="10000"/>
          </a:bodyPr>
          <a:lstStyle/>
          <a:p>
            <a:r>
              <a:rPr lang="ru-RU" sz="4400" b="1" i="0" dirty="0">
                <a:solidFill>
                  <a:srgbClr val="353535"/>
                </a:solidFill>
                <a:effectLst/>
                <a:latin typeface="OpenSans"/>
              </a:rPr>
              <a:t>5 совет</a:t>
            </a:r>
            <a:r>
              <a:rPr lang="ru-RU" sz="4400" b="0" i="0" dirty="0">
                <a:solidFill>
                  <a:srgbClr val="353535"/>
                </a:solidFill>
                <a:effectLst/>
                <a:latin typeface="OpenSans"/>
              </a:rPr>
              <a:t>: имейте свое мнение. Осознанная жизнь поможет как можно реже впадать в депрессию и быть подавленным.</a:t>
            </a:r>
            <a:endParaRPr lang="ru-RU" sz="4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629B71-3C1E-3D4C-4B81-2217F2014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90" y="554575"/>
            <a:ext cx="5167901" cy="528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307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1FC773-82E6-D075-5DB4-58F9EE75A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10506D5-8A00-3024-B292-7805B5032F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41" y="606175"/>
            <a:ext cx="4283617" cy="6219483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785752-7712-8D5D-FF5D-763F62836BE7}"/>
              </a:ext>
            </a:extLst>
          </p:cNvPr>
          <p:cNvSpPr txBox="1"/>
          <p:nvPr/>
        </p:nvSpPr>
        <p:spPr>
          <a:xfrm>
            <a:off x="5054885" y="1981218"/>
            <a:ext cx="622614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i="0" dirty="0">
                <a:solidFill>
                  <a:srgbClr val="353535"/>
                </a:solidFill>
                <a:effectLst/>
                <a:latin typeface="OpenSans"/>
              </a:rPr>
              <a:t>6 совет</a:t>
            </a:r>
            <a:r>
              <a:rPr lang="ru-RU" sz="4800" b="0" i="0" dirty="0">
                <a:solidFill>
                  <a:srgbClr val="353535"/>
                </a:solidFill>
                <a:effectLst/>
                <a:latin typeface="OpenSans"/>
              </a:rPr>
              <a:t>: дольше сохраняйте молодость и здоровье, любовь, нежность и крепкую семью.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085398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BCD7F9-3722-6FB0-776D-3EC21EB2B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2ABBF88-C674-0D0A-DD83-90A311251C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37" y="621015"/>
            <a:ext cx="4798484" cy="556402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926870B-7E16-6942-CD57-67B207EBACAF}"/>
              </a:ext>
            </a:extLst>
          </p:cNvPr>
          <p:cNvSpPr txBox="1"/>
          <p:nvPr/>
        </p:nvSpPr>
        <p:spPr>
          <a:xfrm>
            <a:off x="5082385" y="2142387"/>
            <a:ext cx="609771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i="0" dirty="0">
                <a:solidFill>
                  <a:srgbClr val="353535"/>
                </a:solidFill>
                <a:effectLst/>
                <a:latin typeface="OpenSans"/>
              </a:rPr>
              <a:t>7 совет:</a:t>
            </a:r>
            <a:r>
              <a:rPr lang="ru-RU" sz="4400" b="0" i="0" dirty="0">
                <a:solidFill>
                  <a:srgbClr val="353535"/>
                </a:solidFill>
                <a:effectLst/>
                <a:latin typeface="OpenSans"/>
              </a:rPr>
              <a:t> спать лучше в прохладной комнате (при температуре 17-18 градусов), это способствует сохранению молодости.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589016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F3BF8D-AB8C-6B3B-0DD7-4DCAD95EC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60B47E9-9BC7-80FE-BA62-7E2B33B24D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53" y="590192"/>
            <a:ext cx="5783962" cy="5399641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A309C6-FECA-3346-C437-6DFEFB4CD80E}"/>
              </a:ext>
            </a:extLst>
          </p:cNvPr>
          <p:cNvSpPr txBox="1"/>
          <p:nvPr/>
        </p:nvSpPr>
        <p:spPr>
          <a:xfrm>
            <a:off x="6094288" y="1997202"/>
            <a:ext cx="609771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i="0" dirty="0">
                <a:solidFill>
                  <a:srgbClr val="353535"/>
                </a:solidFill>
                <a:effectLst/>
                <a:latin typeface="OpenSans"/>
              </a:rPr>
              <a:t>8 совет</a:t>
            </a:r>
            <a:r>
              <a:rPr lang="ru-RU" sz="4400" b="0" i="0" dirty="0">
                <a:solidFill>
                  <a:srgbClr val="353535"/>
                </a:solidFill>
                <a:effectLst/>
                <a:latin typeface="OpenSans"/>
              </a:rPr>
              <a:t>: чаще двигайтесь. Учеными доказано, что даже восемь минут занятий спортом в день продлевают жизнь</a:t>
            </a:r>
            <a:r>
              <a:rPr lang="ru-RU" sz="4400" b="0" i="1" dirty="0">
                <a:solidFill>
                  <a:srgbClr val="353535"/>
                </a:solidFill>
                <a:effectLst/>
                <a:latin typeface="OpenSans"/>
              </a:rPr>
              <a:t>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203289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AFFFD1-B662-C47F-0580-3B0E1C58D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C0C0CB8-371D-E774-0664-9B72E4C36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63" y="629938"/>
            <a:ext cx="5737481" cy="530852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BF7D251-69C8-EFA5-1BCA-E9F514AF0C57}"/>
              </a:ext>
            </a:extLst>
          </p:cNvPr>
          <p:cNvSpPr txBox="1"/>
          <p:nvPr/>
        </p:nvSpPr>
        <p:spPr>
          <a:xfrm>
            <a:off x="5866544" y="1957456"/>
            <a:ext cx="609771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i="0" dirty="0">
                <a:solidFill>
                  <a:srgbClr val="353535"/>
                </a:solidFill>
                <a:effectLst/>
                <a:latin typeface="OpenSans"/>
              </a:rPr>
              <a:t>9 совет: </a:t>
            </a:r>
            <a:r>
              <a:rPr lang="ru-RU" sz="4800" b="0" i="0" dirty="0">
                <a:solidFill>
                  <a:srgbClr val="353535"/>
                </a:solidFill>
                <a:effectLst/>
                <a:latin typeface="OpenSans"/>
              </a:rPr>
              <a:t>позвольте себе психологическую разрядку. Не держите долго в себе негативную энергию.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130106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C10361-7F24-908E-059E-60C1BB913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FB6C7B-30AC-5C43-C437-22CBB1802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5447" y="2280863"/>
            <a:ext cx="6225641" cy="3823909"/>
          </a:xfrm>
        </p:spPr>
        <p:txBody>
          <a:bodyPr/>
          <a:lstStyle/>
          <a:p>
            <a:r>
              <a:rPr lang="ru-RU" sz="4800" b="1" i="0" dirty="0">
                <a:solidFill>
                  <a:srgbClr val="353535"/>
                </a:solidFill>
                <a:effectLst/>
                <a:latin typeface="OpenSans"/>
              </a:rPr>
              <a:t>10 совет</a:t>
            </a:r>
            <a:r>
              <a:rPr lang="ru-RU" sz="4800" b="0" i="0" dirty="0">
                <a:solidFill>
                  <a:srgbClr val="353535"/>
                </a:solidFill>
                <a:effectLst/>
                <a:latin typeface="OpenSans"/>
              </a:rPr>
              <a:t>: </a:t>
            </a:r>
          </a:p>
          <a:p>
            <a:r>
              <a:rPr lang="ru-RU" sz="5400" b="0" i="0" dirty="0">
                <a:solidFill>
                  <a:srgbClr val="353535"/>
                </a:solidFill>
                <a:effectLst/>
                <a:latin typeface="OpenSans"/>
              </a:rPr>
              <a:t>будьте жизнерадостными. </a:t>
            </a:r>
          </a:p>
          <a:p>
            <a:r>
              <a:rPr lang="ru-RU" sz="6000" b="0" i="0" dirty="0">
                <a:solidFill>
                  <a:srgbClr val="353535"/>
                </a:solidFill>
                <a:effectLst/>
                <a:latin typeface="OpenSans"/>
              </a:rPr>
              <a:t>Улыбайтесь!</a:t>
            </a:r>
            <a:endParaRPr lang="ru-RU" sz="6000" dirty="0"/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481CC5C1-496E-9156-D0A6-7ED4892D3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12" y="681308"/>
            <a:ext cx="5346339" cy="505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5946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2325F-B893-26DE-2634-A06059AED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AD7F1D0-9DA1-6438-27F0-DBFEC21487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2" y="702533"/>
            <a:ext cx="5202189" cy="5452933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9E3A15-B01C-3C27-A4A5-8F73078BE3F5}"/>
              </a:ext>
            </a:extLst>
          </p:cNvPr>
          <p:cNvSpPr txBox="1"/>
          <p:nvPr/>
        </p:nvSpPr>
        <p:spPr>
          <a:xfrm>
            <a:off x="5383656" y="2374002"/>
            <a:ext cx="6267237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 работе были использованы</a:t>
            </a:r>
            <a:br>
              <a:rPr lang="ru-RU" sz="2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материалы из:</a:t>
            </a:r>
          </a:p>
          <a:p>
            <a:br>
              <a:rPr lang="ru-RU" sz="2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b="1" i="0" u="none" strike="noStrike" dirty="0" err="1">
                <a:effectLst/>
                <a:latin typeface="YS Text"/>
                <a:hlinkClick r:id="rId3"/>
              </a:rPr>
              <a:t>myshared.ru</a:t>
            </a:r>
            <a:r>
              <a:rPr lang="en-US" sz="2400" b="0" i="0" u="none" strike="noStrike" dirty="0" err="1">
                <a:effectLst/>
                <a:latin typeface="Verdana" panose="020B0604030504040204" pitchFamily="34" charset="0"/>
                <a:hlinkClick r:id="rId3"/>
              </a:rPr>
              <a:t>›</a:t>
            </a:r>
            <a:r>
              <a:rPr lang="en-US" sz="2400" b="0" i="0" u="none" strike="noStrike" dirty="0" err="1">
                <a:effectLst/>
                <a:latin typeface="YS Text"/>
                <a:hlinkClick r:id="rId3"/>
              </a:rPr>
              <a:t>slide</a:t>
            </a:r>
            <a:endParaRPr lang="ru-RU" sz="2400" b="0" i="0" u="none" strike="noStrike" dirty="0">
              <a:effectLst/>
              <a:latin typeface="YS Text"/>
            </a:endParaRPr>
          </a:p>
          <a:p>
            <a:endParaRPr lang="ru-RU" sz="2400" dirty="0">
              <a:solidFill>
                <a:srgbClr val="333333"/>
              </a:solidFill>
              <a:latin typeface="YS Tex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 fontAlgn="t"/>
            <a:r>
              <a:rPr lang="en-US" b="1" i="0" u="none" strike="noStrike" dirty="0" err="1">
                <a:effectLst/>
                <a:latin typeface="YS Text"/>
                <a:hlinkClick r:id="rId4"/>
              </a:rPr>
              <a:t>myshared.ru</a:t>
            </a:r>
            <a:r>
              <a:rPr lang="en-US" b="0" i="0" u="none" strike="noStrike" dirty="0" err="1">
                <a:effectLst/>
                <a:latin typeface="Verdana" panose="020B0604030504040204" pitchFamily="34" charset="0"/>
                <a:hlinkClick r:id="rId4"/>
              </a:rPr>
              <a:t>›</a:t>
            </a:r>
            <a:r>
              <a:rPr lang="en-US" b="0" i="0" u="none" strike="noStrike" dirty="0" err="1">
                <a:effectLst/>
                <a:latin typeface="YS Text"/>
                <a:hlinkClick r:id="rId4"/>
              </a:rPr>
              <a:t>theme</a:t>
            </a:r>
            <a:r>
              <a:rPr lang="en-US" b="0" i="0" u="none" strike="noStrike" dirty="0">
                <a:effectLst/>
                <a:latin typeface="YS Text"/>
                <a:hlinkClick r:id="rId4"/>
              </a:rPr>
              <a:t>/</a:t>
            </a:r>
            <a:r>
              <a:rPr lang="en-US" b="0" i="0" u="none" strike="noStrike" dirty="0" err="1">
                <a:effectLst/>
                <a:latin typeface="YS Text"/>
                <a:hlinkClick r:id="rId4"/>
              </a:rPr>
              <a:t>chudesa-sveta-prezentatsiya</a:t>
            </a:r>
            <a:endParaRPr lang="en-US" b="0" i="0" dirty="0">
              <a:effectLst/>
              <a:latin typeface="YS Text"/>
            </a:endParaRPr>
          </a:p>
          <a:p>
            <a:pPr algn="l" fontAlgn="t"/>
            <a:br>
              <a:rPr lang="en-US" dirty="0"/>
            </a:br>
            <a:r>
              <a:rPr lang="en-US" b="1" i="0" u="none" strike="noStrike" dirty="0">
                <a:effectLst/>
                <a:latin typeface="YS Text"/>
                <a:hlinkClick r:id="rId5"/>
              </a:rPr>
              <a:t>nsportal.ru</a:t>
            </a:r>
            <a:r>
              <a:rPr lang="en-US" b="0" i="0" u="none" strike="noStrike" dirty="0">
                <a:effectLst/>
                <a:latin typeface="Verdana" panose="020B0604030504040204" pitchFamily="34" charset="0"/>
                <a:hlinkClick r:id="rId5"/>
              </a:rPr>
              <a:t>›</a:t>
            </a:r>
            <a:r>
              <a:rPr lang="en-US" b="0" i="0" u="none" strike="noStrike" dirty="0">
                <a:effectLst/>
                <a:latin typeface="YS Text"/>
                <a:hlinkClick r:id="rId5"/>
              </a:rPr>
              <a:t>…2014/10/21/</a:t>
            </a:r>
            <a:r>
              <a:rPr lang="en-US" b="0" i="0" u="none" strike="noStrike" dirty="0" err="1">
                <a:effectLst/>
                <a:latin typeface="YS Text"/>
                <a:hlinkClick r:id="rId5"/>
              </a:rPr>
              <a:t>prezentatsiya</a:t>
            </a:r>
            <a:r>
              <a:rPr lang="en-US" b="0" i="0" u="none" strike="noStrike" dirty="0">
                <a:effectLst/>
                <a:latin typeface="YS Text"/>
                <a:hlinkClick r:id="rId5"/>
              </a:rPr>
              <a:t>…</a:t>
            </a:r>
            <a:r>
              <a:rPr lang="en-US" b="0" i="0" u="none" strike="noStrike" dirty="0" err="1">
                <a:effectLst/>
                <a:latin typeface="YS Text"/>
                <a:hlinkClick r:id="rId5"/>
              </a:rPr>
              <a:t>zhizni</a:t>
            </a:r>
            <a:r>
              <a:rPr lang="en-US" b="0" i="0" u="none" strike="noStrike" dirty="0">
                <a:effectLst/>
                <a:latin typeface="YS Text"/>
                <a:hlinkClick r:id="rId5"/>
              </a:rPr>
              <a:t>…</a:t>
            </a:r>
            <a:r>
              <a:rPr lang="en-US" b="0" i="0" u="none" strike="noStrike" dirty="0" err="1">
                <a:effectLst/>
                <a:latin typeface="YS Text"/>
                <a:hlinkClick r:id="rId5"/>
              </a:rPr>
              <a:t>igry</a:t>
            </a:r>
            <a:endParaRPr lang="en-US" b="0" i="0" dirty="0">
              <a:effectLst/>
              <a:latin typeface="YS Text"/>
            </a:endParaRPr>
          </a:p>
          <a:p>
            <a:br>
              <a:rPr lang="en-US" dirty="0"/>
            </a:br>
            <a:endParaRPr lang="ru-RU" dirty="0">
              <a:solidFill>
                <a:srgbClr val="333333"/>
              </a:solidFill>
              <a:latin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333333"/>
              </a:solidFill>
              <a:latin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8299517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35</TotalTime>
  <Words>292</Words>
  <Application>Microsoft Office PowerPoint</Application>
  <PresentationFormat>Широкоэкранный</PresentationFormat>
  <Paragraphs>33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OpenSans</vt:lpstr>
      <vt:lpstr>Roboto</vt:lpstr>
      <vt:lpstr>Trebuchet MS</vt:lpstr>
      <vt:lpstr>Verdana</vt:lpstr>
      <vt:lpstr>YS Text</vt:lpstr>
      <vt:lpstr>Берлин</vt:lpstr>
      <vt:lpstr>Лаборатория знаний  о здоровье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Лаборатория знаний  о здоровье</dc:title>
  <dc:creator>Лизаветта</dc:creator>
  <cp:lastModifiedBy>Лизаветта</cp:lastModifiedBy>
  <cp:revision>1</cp:revision>
  <dcterms:created xsi:type="dcterms:W3CDTF">2022-05-17T05:00:06Z</dcterms:created>
  <dcterms:modified xsi:type="dcterms:W3CDTF">2022-05-17T05:35:21Z</dcterms:modified>
</cp:coreProperties>
</file>