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70" r:id="rId3"/>
    <p:sldId id="257" r:id="rId4"/>
    <p:sldId id="258" r:id="rId5"/>
    <p:sldId id="261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master.ru/item/28735505-obuv-ruchnoj-raboty-sapozhki-iz-motivov-klyukva-v-sahare" TargetMode="External"/><Relationship Id="rId2" Type="http://schemas.openxmlformats.org/officeDocument/2006/relationships/hyperlink" Target="https://mochishe.ru/vyazanie/pled-vyazanyj-kryuchkom-iz-kvadratov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направлению «Декоративно прикладное творчество»</a:t>
            </a:r>
            <a:br>
              <a:rPr lang="ru-RU" sz="2400" dirty="0" smtClean="0"/>
            </a:br>
            <a:r>
              <a:rPr lang="ru-RU" sz="2400" dirty="0" smtClean="0"/>
              <a:t>на тему «Выставка работ»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2-05-23 at 09.08.17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8064896" cy="583264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1481138"/>
            <a:ext cx="7776864" cy="482818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resize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19268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vadratnye-kovriki-na-taburet-kryuchkom_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99992" y="332656"/>
            <a:ext cx="4392489" cy="46841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 за  внимание!</a:t>
            </a:r>
            <a:endParaRPr lang="ru-RU" dirty="0"/>
          </a:p>
        </p:txBody>
      </p:sp>
      <p:pic>
        <p:nvPicPr>
          <p:cNvPr id="5" name="Рисунок 4" descr="s1200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5148064" cy="482453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1df14e06735fcefa39c15e387c9b2bc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908720"/>
            <a:ext cx="6408711" cy="547260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i="1" dirty="0">
              <a:latin typeface="Arial Black" pitchFamily="34" charset="0"/>
            </a:endParaRPr>
          </a:p>
        </p:txBody>
      </p:sp>
      <p:pic>
        <p:nvPicPr>
          <p:cNvPr id="7" name="Содержимое 3" descr="света 2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692696"/>
            <a:ext cx="8064896" cy="531440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210663_569cbb4053b6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7776863" cy="54006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ctr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Источник сайта: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hlinkClick r:id="rId2"/>
            </a:endParaRPr>
          </a:p>
          <a:p>
            <a:r>
              <a:rPr lang="en-US" b="1" dirty="0" smtClean="0">
                <a:hlinkClick r:id="rId2"/>
              </a:rPr>
              <a:t>mochishe.ru</a:t>
            </a:r>
            <a:endParaRPr lang="ru-RU" b="1" dirty="0" smtClean="0"/>
          </a:p>
          <a:p>
            <a:r>
              <a:rPr lang="en-US" dirty="0" smtClean="0">
                <a:hlinkClick r:id="rId3"/>
              </a:rPr>
              <a:t>https://www.livemaster.ru/item/28735505-obuv-ruchnoj-raboty-sapozhki-iz-motivov-klyukva-v-sahare</a:t>
            </a:r>
            <a:endParaRPr lang="ru-RU" dirty="0" smtClean="0"/>
          </a:p>
          <a:p>
            <a:r>
              <a:rPr lang="en-US" dirty="0" smtClean="0"/>
              <a:t>https://www.stranamam.ru/post/4712949</a:t>
            </a: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 за 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</TotalTime>
  <Words>35</Words>
  <Application>Microsoft Office PowerPoint</Application>
  <PresentationFormat>Экран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ГАУ «КЦСОН города Каменска-Уральского»   Школа пожилого возраста по направлению «Декоративно прикладное творчество» на тему «Выставка работ»</vt:lpstr>
      <vt:lpstr>Слайд 2</vt:lpstr>
      <vt:lpstr>Необходимые  материалы:</vt:lpstr>
      <vt:lpstr>Слайд 4</vt:lpstr>
      <vt:lpstr>Слайд 5</vt:lpstr>
      <vt:lpstr>Спасибо  за  внимание!</vt:lpstr>
      <vt:lpstr>Слайд 7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11</cp:revision>
  <dcterms:created xsi:type="dcterms:W3CDTF">2020-10-11T12:02:04Z</dcterms:created>
  <dcterms:modified xsi:type="dcterms:W3CDTF">2022-05-24T12:33:58Z</dcterms:modified>
</cp:coreProperties>
</file>