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-1458" y="-5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74631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686533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034327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302016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451666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630841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70147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881189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72281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962426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332993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475283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042562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301511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44025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873683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03321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A72DB30-FD46-4BE3-A267-F6F5C98E49D8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038580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kamensk-uralskiy.com/putevoditel/pamyatniki-prirody/129-porog-revun-burkan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0571" y="885371"/>
            <a:ext cx="10463807" cy="2979499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ГАУ «КЦСОН города Каменска-Уральского»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школа пожилого возраста по направлению «Краеведение»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4000" dirty="0" smtClean="0"/>
              <a:t>Тема:  «</a:t>
            </a:r>
            <a:r>
              <a:rPr lang="ru-RU" dirty="0" smtClean="0"/>
              <a:t>Краеведческая находка - </a:t>
            </a:r>
            <a:br>
              <a:rPr lang="ru-RU" dirty="0" smtClean="0"/>
            </a:br>
            <a:r>
              <a:rPr lang="ru-RU" dirty="0" smtClean="0"/>
              <a:t>порог Ревун»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0378" y="4082870"/>
            <a:ext cx="9144000" cy="1655762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/>
              <a:t>Руководитель: Специалист по социальной  работе                   </a:t>
            </a:r>
          </a:p>
          <a:p>
            <a:pPr algn="r"/>
            <a:r>
              <a:rPr lang="ru-RU" sz="2400" dirty="0" smtClean="0"/>
              <a:t>Халтурина А.В.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9976136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-618321"/>
            <a:ext cx="12191999" cy="4351338"/>
          </a:xfrm>
        </p:spPr>
        <p:txBody>
          <a:bodyPr>
            <a:normAutofit/>
          </a:bodyPr>
          <a:lstStyle/>
          <a:p>
            <a:r>
              <a:rPr lang="ru-RU" sz="2400" dirty="0"/>
              <a:t>В районе деревни </a:t>
            </a:r>
            <a:r>
              <a:rPr lang="ru-RU" sz="2400" dirty="0" err="1"/>
              <a:t>Бекленищева</a:t>
            </a:r>
            <a:r>
              <a:rPr lang="ru-RU" sz="2400" dirty="0"/>
              <a:t> и поселка Горного река Исеть образует сложную систему порогов. Здесь на протяжении 1,5 километра из воды торчат беспорядочно разбросанные каменные глыбы, являющиеся массивом палеозойских лав – порфиритов, которые образовались в результате действия мощного </a:t>
            </a:r>
            <a:r>
              <a:rPr lang="ru-RU" sz="2400" dirty="0" err="1"/>
              <a:t>палеовулкана</a:t>
            </a:r>
            <a:r>
              <a:rPr lang="ru-RU" sz="2400" dirty="0"/>
              <a:t>.</a:t>
            </a:r>
          </a:p>
          <a:p>
            <a:r>
              <a:rPr lang="ru-RU" sz="2400" dirty="0"/>
              <a:t>Геологи называют его Покровским, по названию села, окраина которого находится на бывшем вулкане, извергавшимся 300 миллионов лет назад. Застывшая вулканическая порода темного цвета с вишневым и зеленоватым оттенком очень твердая и прочная.</a:t>
            </a:r>
          </a:p>
          <a:p>
            <a:endParaRPr lang="ru-RU" dirty="0"/>
          </a:p>
        </p:txBody>
      </p:sp>
      <p:pic>
        <p:nvPicPr>
          <p:cNvPr id="1026" name="Picture 2" descr="На рубеже XIX–XX вв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914" y="2696928"/>
            <a:ext cx="7199085" cy="41610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6022" y="2764572"/>
            <a:ext cx="414609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i="1" dirty="0" smtClean="0">
                <a:effectLst/>
                <a:latin typeface="-apple-system"/>
              </a:rPr>
              <a:t>На правом берегу Исети (перед порогом) видны руины бывшей картонной фабрики. Здесь производили в том числе картон для будильников и </a:t>
            </a:r>
            <a:r>
              <a:rPr lang="ru-RU" sz="2000" b="0" i="1" dirty="0" err="1" smtClean="0">
                <a:effectLst/>
                <a:latin typeface="-apple-system"/>
              </a:rPr>
              <a:t>околышный</a:t>
            </a:r>
            <a:r>
              <a:rPr lang="ru-RU" sz="2000" b="0" i="1" dirty="0" smtClean="0">
                <a:effectLst/>
                <a:latin typeface="-apple-system"/>
              </a:rPr>
              <a:t> картон для фуражек.</a:t>
            </a:r>
          </a:p>
          <a:p>
            <a:r>
              <a:rPr lang="ru-RU" sz="2000" b="0" i="1" dirty="0" smtClean="0">
                <a:effectLst/>
                <a:latin typeface="-apple-system"/>
              </a:rPr>
              <a:t>Кстати, в былые времена здесь была мельница. На левом берегу Исети, под скалами близ воды можно увидеть два сохранившихся мельничных жернова.</a:t>
            </a:r>
            <a:endParaRPr lang="ru-RU" sz="2000" b="0" i="1" dirty="0">
              <a:effectLst/>
              <a:latin typeface="-apple-system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38123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На протяжении 1,5 километра из воды торчат беспорядочно разбросанные каменные глыб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8014" y="113775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i="1" dirty="0"/>
              <a:t>Порог получил свое название за шум. При большой воде рев порога слышен издалека. Интересно, что у местных жителей было распространено другое название – </a:t>
            </a:r>
            <a:r>
              <a:rPr lang="ru-RU" sz="3600" b="1" i="1" dirty="0" err="1"/>
              <a:t>Буркан</a:t>
            </a:r>
            <a:r>
              <a:rPr lang="ru-RU" sz="3600" i="1" dirty="0"/>
              <a:t>.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37441642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-371774"/>
            <a:ext cx="12191999" cy="4351338"/>
          </a:xfrm>
        </p:spPr>
        <p:txBody>
          <a:bodyPr/>
          <a:lstStyle/>
          <a:p>
            <a:r>
              <a:rPr lang="ru-RU" sz="2400" dirty="0" smtClean="0"/>
              <a:t>С </a:t>
            </a:r>
            <a:r>
              <a:rPr lang="ru-RU" sz="2400" dirty="0"/>
              <a:t>большим трудом Исеть пробивает себе дорогу в этом каменном хаосе уже миллионы лет. С мощным ревом устремляется в узкий каньон и бьется о встречные камни, образуя пенные кружева на поверхности. </a:t>
            </a:r>
          </a:p>
          <a:p>
            <a:r>
              <a:rPr lang="ru-RU" sz="2400" dirty="0"/>
              <a:t>На этом отрезке перепад высот в течении реки составляет 43 метра. Порог и скалы на берегу у деревни </a:t>
            </a:r>
            <a:r>
              <a:rPr lang="ru-RU" sz="2400" dirty="0" err="1"/>
              <a:t>Бекленищева</a:t>
            </a:r>
            <a:r>
              <a:rPr lang="ru-RU" sz="2400" dirty="0"/>
              <a:t> являются геологическим и ландшафтными памятниками природы.</a:t>
            </a:r>
          </a:p>
          <a:p>
            <a:r>
              <a:rPr lang="ru-RU" sz="2400" dirty="0"/>
              <a:t>У спортсменов есть несколько маршрутов прохождения Ревуна. Здесь они отрабатывают навыки прохождения порогов.</a:t>
            </a:r>
          </a:p>
          <a:p>
            <a:endParaRPr lang="ru-RU" dirty="0"/>
          </a:p>
        </p:txBody>
      </p:sp>
      <p:pic>
        <p:nvPicPr>
          <p:cNvPr id="3074" name="Picture 2" descr="У спортсменов есть несколько маршрутов прохождения Реву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857" y="3197471"/>
            <a:ext cx="5197371" cy="34718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3913" y="3178629"/>
            <a:ext cx="6096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0" i="0" dirty="0" smtClean="0">
                <a:effectLst/>
                <a:latin typeface="-apple-system"/>
              </a:rPr>
              <a:t>Спускающиеся к реке скалы отлично подходят для тренировок и соревнований альпинистов. В скалы вбиты специальные альпинистские крючья и кольца.</a:t>
            </a:r>
          </a:p>
          <a:p>
            <a:pPr algn="just"/>
            <a:r>
              <a:rPr lang="ru-RU" sz="2400" b="0" i="0" dirty="0" smtClean="0">
                <a:effectLst/>
                <a:latin typeface="-apple-system"/>
              </a:rPr>
              <a:t>Ежегодно на Ревун приезжают тысячи туристов и спортсменов со всего Урала. Несколько раз в год на пороге проводятся соревнования.</a:t>
            </a:r>
          </a:p>
          <a:p>
            <a:pPr algn="just"/>
            <a:r>
              <a:rPr lang="ru-RU" sz="2400" b="0" i="0" dirty="0" smtClean="0">
                <a:solidFill>
                  <a:srgbClr val="000000"/>
                </a:solidFill>
                <a:effectLst/>
                <a:latin typeface="-apple-system"/>
              </a:rPr>
              <a:t> </a:t>
            </a:r>
            <a:endParaRPr lang="ru-RU" sz="2400" b="0" i="0" dirty="0">
              <a:solidFill>
                <a:srgbClr val="000000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65113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787" y="1478385"/>
            <a:ext cx="4463006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200" i="1" dirty="0"/>
              <a:t>Интересно</a:t>
            </a:r>
          </a:p>
          <a:p>
            <a:r>
              <a:rPr lang="ru-RU" sz="3200" i="1" dirty="0"/>
              <a:t>На пороге Ревун проходила часть съёмок фильмов «Географ глобус пропил» (2013), а также «Золотая баба» (1986) и сериала «Угрюм-река» (2020).</a:t>
            </a:r>
          </a:p>
          <a:p>
            <a:endParaRPr lang="ru-RU" dirty="0"/>
          </a:p>
        </p:txBody>
      </p:sp>
      <p:pic>
        <p:nvPicPr>
          <p:cNvPr id="4098" name="Picture 2" descr="https://a.d-cd.net/2cea716s-19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41" y="1005525"/>
            <a:ext cx="7111959" cy="47413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828197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 информации: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kamensk-uralskiy.com/putevoditel/pamyatniki-prirody/129-porog-revun-burkan</a:t>
            </a:r>
            <a:endParaRPr lang="ru-RU" dirty="0" smtClean="0"/>
          </a:p>
          <a:p>
            <a:r>
              <a:rPr lang="en-US" dirty="0"/>
              <a:t>https://yandex.ru/images/search?from=tabbar&amp;text=%</a:t>
            </a:r>
            <a:r>
              <a:rPr lang="en-US" dirty="0" smtClean="0"/>
              <a:t>D0%BF%D0%BE%D1%80%D0%BE%D0%B3%20%D1%80%D0%B5%D0%B2%D1%83%D0%BD%20%D1%81%D0%BA%D0%B0%D1%87%D0%B0%D1%82%D1%8C%20%D0%BF%D1%80%D0%B5%D0%B7%D0%B5%D0%BD%D1%82%D0%B0%D1%86%D0%B8%D1%8E&amp;pos=15&amp;img_url=https%3A%2F%2Fa.d-cd.net%2F2cea716s-1920.jpg&amp;rpt=simage</a:t>
            </a:r>
            <a:r>
              <a:rPr lang="ru-RU" dirty="0" smtClean="0"/>
              <a:t>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14094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Небеса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Небеса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а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TM03457452[[fn=Небесная]]</Template>
  <TotalTime>29</TotalTime>
  <Words>265</Words>
  <Application>Microsoft Office PowerPoint</Application>
  <PresentationFormat>Произвольный</PresentationFormat>
  <Paragraphs>20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Небеса</vt:lpstr>
      <vt:lpstr>ГАУ «КЦСОН города Каменска-Уральского»  школа пожилого возраста по направлению «Краеведение»  Тема:  «Краеведческая находка -  порог Ревун»</vt:lpstr>
      <vt:lpstr>Слайд 2</vt:lpstr>
      <vt:lpstr>Слайд 3</vt:lpstr>
      <vt:lpstr>Слайд 4</vt:lpstr>
      <vt:lpstr>Слайд 5</vt:lpstr>
      <vt:lpstr>Источники информации:</vt:lpstr>
      <vt:lpstr>Слайд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Краеведческая находка  порог Ревун</dc:title>
  <dc:creator>Пользователь Windows</dc:creator>
  <cp:lastModifiedBy>Shafikova_GA</cp:lastModifiedBy>
  <cp:revision>5</cp:revision>
  <dcterms:created xsi:type="dcterms:W3CDTF">2022-04-02T17:03:36Z</dcterms:created>
  <dcterms:modified xsi:type="dcterms:W3CDTF">2022-05-30T08:07:10Z</dcterms:modified>
</cp:coreProperties>
</file>