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48" r:id="rId1"/>
  </p:sldMasterIdLst>
  <p:sldIdLst>
    <p:sldId id="278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0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7003" y="620110"/>
            <a:ext cx="8500996" cy="479271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dirty="0" smtClean="0"/>
              <a:t>ШКОЛА ПОЖИЛОГО ВОЗРАСТА</a:t>
            </a:r>
            <a:br>
              <a:rPr lang="ru-RU" dirty="0" smtClean="0"/>
            </a:br>
            <a:r>
              <a:rPr lang="ru-RU" dirty="0" smtClean="0"/>
              <a:t>                     </a:t>
            </a:r>
            <a:r>
              <a:rPr lang="ru-RU" sz="2000" dirty="0" smtClean="0"/>
              <a:t>по направлению</a:t>
            </a: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3600" dirty="0" smtClean="0"/>
              <a:t>                                          </a:t>
            </a:r>
            <a:r>
              <a:rPr lang="ru-RU" sz="3600" dirty="0" smtClean="0"/>
              <a:t>«</a:t>
            </a:r>
            <a:r>
              <a:rPr lang="ru-RU" sz="3600" dirty="0" err="1" smtClean="0"/>
              <a:t>КРАЕВЕДЕние</a:t>
            </a:r>
            <a:r>
              <a:rPr lang="ru-RU" sz="3600" dirty="0" smtClean="0"/>
              <a:t>»</a:t>
            </a:r>
            <a:br>
              <a:rPr lang="ru-RU" sz="3600" dirty="0" smtClean="0"/>
            </a:br>
            <a:r>
              <a:rPr lang="ru-RU" sz="2200" dirty="0" smtClean="0"/>
              <a:t>тема занятия: </a:t>
            </a:r>
            <a:br>
              <a:rPr lang="ru-RU" sz="2200" dirty="0" smtClean="0"/>
            </a:br>
            <a:r>
              <a:rPr lang="ru-RU" sz="3100" dirty="0" smtClean="0"/>
              <a:t> </a:t>
            </a:r>
            <a:r>
              <a:rPr lang="ru-RU" sz="3100" dirty="0" smtClean="0"/>
              <a:t>«МАЛАЯ </a:t>
            </a:r>
            <a:r>
              <a:rPr lang="ru-RU" sz="3100" dirty="0" smtClean="0"/>
              <a:t>РОДИНА - </a:t>
            </a:r>
            <a: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Заброшенные </a:t>
            </a:r>
            <a: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храмы Каменского района: </a:t>
            </a:r>
            <a:b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</a:br>
            <a: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село Троицкое, село  </a:t>
            </a:r>
            <a:r>
              <a:rPr lang="ru-RU" sz="31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Маминское</a:t>
            </a:r>
            <a: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, </a:t>
            </a:r>
            <a:r>
              <a:rPr lang="ru-RU" sz="31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село</a:t>
            </a:r>
            <a: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 </a:t>
            </a:r>
            <a:r>
              <a:rPr lang="ru-RU" sz="31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Шилова</a:t>
            </a:r>
            <a:r>
              <a:rPr lang="ru-RU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>Руководитель</a:t>
            </a:r>
            <a:r>
              <a:rPr lang="ru-RU" sz="1800" dirty="0" smtClean="0"/>
              <a:t>: специалист по социальной работе -  </a:t>
            </a:r>
            <a:r>
              <a:rPr lang="ru-RU" sz="1800" dirty="0" err="1" smtClean="0"/>
              <a:t>Паначева</a:t>
            </a:r>
            <a:r>
              <a:rPr lang="ru-RU" sz="1800" dirty="0" smtClean="0"/>
              <a:t> </a:t>
            </a:r>
            <a:r>
              <a:rPr lang="ru-RU" sz="1800" dirty="0" smtClean="0"/>
              <a:t>Г.А</a:t>
            </a:r>
            <a:r>
              <a:rPr lang="ru-RU" sz="1800" dirty="0" smtClean="0"/>
              <a:t>.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192304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76424" y="1122362"/>
            <a:ext cx="8896679" cy="339708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Заброшенные храмы Каменского </a:t>
            </a: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района: </a:t>
            </a:r>
            <a:b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</a:b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село Троицкое, село  </a:t>
            </a:r>
            <a:r>
              <a:rPr lang="ru-RU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Маминское</a:t>
            </a: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, </a:t>
            </a:r>
            <a:r>
              <a:rPr lang="ru-RU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село</a:t>
            </a: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ProximaNova"/>
              </a:rPr>
              <a:t> Шилова.</a:t>
            </a:r>
            <a:endParaRPr lang="ru-RU" b="1" i="0" dirty="0">
              <a:solidFill>
                <a:schemeClr val="tx2">
                  <a:lumMod val="20000"/>
                  <a:lumOff val="80000"/>
                </a:schemeClr>
              </a:solidFill>
              <a:effectLst/>
              <a:latin typeface="ProximaNov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0072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1770" y="281091"/>
            <a:ext cx="10559441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Каменский район Свердловской области когда-то славился своими богатыми селами и деревнями. До 20-го века даже в самой маленькой деревушке возводили каменный храм. И простояли бы эти церкви ни одну сотню лет, если бы не революция. Возрождение в России православной веры после более чем 70 лет ожесточенного богоборчества хоть и медленно, но идет. Вот только огромное количество красивейших храмов сейчас находятся в критическом состоянии, а через пару десятков лет могут быть уже полностью разрушены. Уходит бесследно целый пласт русской культуры. Многие храмы восстанавливать и содержать уже нет смысла - ходить в них некому, денег на восстановление тоже нет, а ведь с искусствоведческой точки зрения они представляют большой интерес.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Хотя десантируемся мы в </a:t>
            </a:r>
            <a:r>
              <a:rPr lang="ru-RU" dirty="0" err="1" smtClean="0">
                <a:solidFill>
                  <a:srgbClr val="242F33"/>
                </a:solidFill>
                <a:latin typeface="times new roman" panose="02020603050405020304" pitchFamily="18" charset="0"/>
              </a:rPr>
              <a:t>Маминское</a:t>
            </a:r>
            <a:r>
              <a:rPr lang="ru-RU" dirty="0" smtClean="0">
                <a:solidFill>
                  <a:srgbClr val="242F33"/>
                </a:solidFill>
                <a:latin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но начинается наш маршрут в селе Троицкое. </a:t>
            </a:r>
            <a:r>
              <a:rPr lang="ru-RU" dirty="0" smtClean="0">
                <a:solidFill>
                  <a:srgbClr val="242F33"/>
                </a:solidFill>
                <a:latin typeface="times new roman" panose="02020603050405020304" pitchFamily="18" charset="0"/>
              </a:rPr>
              <a:t>Так, </a:t>
            </a: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посмотрим на карту. Леса, поля, речушка, автотрасса, Троицкое и жирный крест на окраине села. Нам туда.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Все-таки есть большая разница между туристами и обычными людьми-не-туристами. Это становится понятно, например, из такого диалога с одним из местных жителей: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>
                <a:solidFill>
                  <a:srgbClr val="242F33"/>
                </a:solidFill>
                <a:latin typeface="times new roman" panose="02020603050405020304" pitchFamily="18" charset="0"/>
              </a:rPr>
              <a:t>- Есть ли тропа или лесная дорога, ведущая в Троицкое?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>
                <a:solidFill>
                  <a:srgbClr val="242F33"/>
                </a:solidFill>
                <a:latin typeface="times new roman" panose="02020603050405020304" pitchFamily="18" charset="0"/>
              </a:rPr>
              <a:t>- Есть… А Вам что, лесом охота?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>
                <a:solidFill>
                  <a:srgbClr val="242F33"/>
                </a:solidFill>
                <a:latin typeface="times new roman" panose="02020603050405020304" pitchFamily="18" charset="0"/>
              </a:rPr>
              <a:t>- Охота... Лесом...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>
                <a:solidFill>
                  <a:srgbClr val="242F33"/>
                </a:solidFill>
                <a:latin typeface="times new roman" panose="02020603050405020304" pitchFamily="18" charset="0"/>
              </a:rPr>
              <a:t>- Тогда идите туда (далее идет взмах рукой). Мимо пчельника дорога в Троицкое и выведет.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Указанной взмахом руки лесной дорогой выдвигаемся на юг мимо пасеки в село Троицкое.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123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imgprx.livejournal.net/7c1a7639a520f64c596cb4e35e4cd9c7b0885cac/qsfs-fpmFHKrrlF-48CDC741my9J7c1pvcbk2xLC4-mRZ1Cmg4NlqdY-uUdwl_5LQhMWQd-5lI0XSXSnBcr6Ivn1fxJLkmDiswkr4bm3xQ8Db9N7BBgUKLJ8zrcbaBdio2FjehMRESKyu0D3ePrTY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imgprx.livejournal.net/7c1a7639a520f64c596cb4e35e4cd9c7b0885cac/qsfs-fpmFHKrrlF-48CDC741my9J7c1pvcbk2xLC4-mRZ1Cmg4NlqdY-uUdwl_5LQhMWQd-5lI0XSXSnBcr6Ivn1fxJLkmDiswkr4bm3xQ8Db9N7BBgUKLJ8zrcbaBdio2FjehMRESKyu0D3ePrTYQ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imgprx.livejournal.net/7c1a7639a520f64c596cb4e35e4cd9c7b0885cac/qsfs-fpmFHKrrlF-48CDC741my9J7c1pvcbk2xLC4-mRZ1Cmg4NlqdY-uUdwl_5LQhMWQd-5lI0XSXSnBcr6Ivn1fxJLkmDiswkr4bm3xQ8Db9N7BBgUKLJ8zrcbaBdio2FjehMRESKyu0D3ePrTYQ"/>
          <p:cNvSpPr>
            <a:spLocks noChangeAspect="1" noChangeArrowheads="1"/>
          </p:cNvSpPr>
          <p:nvPr/>
        </p:nvSpPr>
        <p:spPr bwMode="auto">
          <a:xfrm>
            <a:off x="460375" y="160337"/>
            <a:ext cx="152400" cy="15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https://imgprx.livejournal.net/1dac09502015989ea084ef77c3a63bbe872bee5c/qsfs-fpmFHKrrlF-48CDC741my9J7c1pvcbk2xLC4-mRZ1Cmg4NlqdY-uUdwl_5LYs71lzuPFVcoWP3_gt2e5jL96ox3pJWHEBWTcWwTSjaYRCqDvrz49wzMIPc08BL15GngzNYOhGQtFJF3HQKsK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872635" y="260624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Примерно через полтора километра выходим к «пчельнику». Здесь обитают правильные пчелы, которые дают правильный мед. Правильный мед начинают качать в конце августа, тогда же можно его и купить у здешнего пасечника, очень доброжелательного мужчины</a:t>
            </a:r>
            <a:r>
              <a:rPr lang="ru-RU" sz="1400" dirty="0">
                <a:solidFill>
                  <a:srgbClr val="242F33"/>
                </a:solidFill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885" y="465136"/>
            <a:ext cx="6667500" cy="428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4206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3985" y="3004201"/>
            <a:ext cx="79540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 smtClean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 smtClean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 smtClean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 smtClean="0">
              <a:solidFill>
                <a:srgbClr val="242F33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4504" y="2989629"/>
            <a:ext cx="82045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74301" y="493590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Старинное село Троицкое расположилось на северном берегу озера Карасье, из которого вытекает речка Карасий Исток. Основано оно было выходцами из Кунгура, и первоначально называлось Карасий Исток.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164" y="659787"/>
            <a:ext cx="8104339" cy="427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949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1431" y="4402836"/>
            <a:ext cx="74655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Главная достопримечательность села – церковь Троицы </a:t>
            </a:r>
            <a:r>
              <a:rPr lang="ru-RU" dirty="0" err="1"/>
              <a:t>Живоначальной</a:t>
            </a:r>
            <a:r>
              <a:rPr lang="ru-RU" dirty="0"/>
              <a:t> (Свято-Троицкая церковь). Первую деревянную церковь построили в 1680 году. Дважды она сгорала, дважды ее отстраивали вновь. После второго пожара в 1801 году заложили каменное здание храма. Из-за угрозы разрушения и необходимости расширения его дважды разбирали до основания. До 1880 года здание все перестраивали да расширяли. А в 1932 году во время Советской власти храм закрыли, использовали как склад. Нынешнее состояние храма – полуразрушен.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431" y="339964"/>
            <a:ext cx="7538319" cy="406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2025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1770" y="764088"/>
            <a:ext cx="102337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Обычно храм воздвигают в центре деревни. По всей видимости, так оно и было в 1801 году. Сейчас же церковь стоит в стороне от центральных улиц и больших дорог.</a:t>
            </a:r>
          </a:p>
          <a:p>
            <a:r>
              <a:rPr lang="ru-RU" sz="2400" dirty="0"/>
              <a:t>Облик ее необычен для традиционной русской церкви. Присутствуют готические элементы, архитектурный стиль – эклектика. Чуть-чуть смещение пропорций, чуть-чуть добавлены декоративные элементы, и создается эстетика, которой нигде больше нет. А в нашей области работали одни и те же артели, поэтому в облике храмов просматривается нечто общее. От храмов на «большой земле» - в Московской и Ленинградской областях - они очень отличаются. Кроме того, для Урала характерно смешение псевдорусского, византийского, классического стилей. То есть больше «мешанины», эклектики, больше интересного.</a:t>
            </a:r>
          </a:p>
        </p:txBody>
      </p:sp>
    </p:spTree>
    <p:extLst>
      <p:ext uri="{BB962C8B-B14F-4D97-AF65-F5344CB8AC3E}">
        <p14:creationId xmlns:p14="http://schemas.microsoft.com/office/powerpoint/2010/main" xmlns="" val="2965028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608" y="5421011"/>
            <a:ext cx="80041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Через небольшой лаз можно попасть внутрь храма. Пол давно сгнил, кровля обрушилась, окна заколочены, фрески сбиты, кирпичная кладка рассыпается. В </a:t>
            </a:r>
            <a:r>
              <a:rPr lang="ru-RU" dirty="0" err="1"/>
              <a:t>подкупольном</a:t>
            </a:r>
            <a:r>
              <a:rPr lang="ru-RU" dirty="0"/>
              <a:t> пространстве мечутся потревоженные галки, как-то опасно свисают балки. Печальное зрелище…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48" y="225469"/>
            <a:ext cx="4145399" cy="49352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8926" y="563671"/>
            <a:ext cx="5747098" cy="435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696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5573" y="86005"/>
            <a:ext cx="351981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Православие на Урале принималось очень тяжело. Первые храмы, деревянные тогда, местные жители-язычники сжигали. Потом настал переломный момент. И уральцы уже за Православие готовы были умирать. Но тут очередная перипетия – революция 1917 года. И уральцы делятся не на белых и красных, а на ревнителей и гонителей веры.</a:t>
            </a:r>
          </a:p>
          <a:p>
            <a:r>
              <a:rPr lang="ru-RU" dirty="0"/>
              <a:t>Известны случаи, когда православная общественность готова была идти на бунт, чтобы отстоять свой храм. И вот сегодня – уже в 21 веке – всё это забыто. Стоят одинокие, могучие, невероятно красивые храмы и тихо умирают.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011" y="363255"/>
            <a:ext cx="7638529" cy="572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5631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7107" y="5514056"/>
            <a:ext cx="8204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На главной улице Троицкого еще можно встретить старинные здания.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Одно из них - бывшая школа, в которой сейчас расположился </a:t>
            </a:r>
            <a:r>
              <a:rPr lang="ru-RU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троицкий</a:t>
            </a: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 приход</a:t>
            </a:r>
            <a:r>
              <a:rPr lang="ru-RU" sz="1400" dirty="0">
                <a:solidFill>
                  <a:srgbClr val="242F33"/>
                </a:solidFill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592" y="498557"/>
            <a:ext cx="8517698" cy="4927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7201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7759" y="1709740"/>
            <a:ext cx="871811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Село </a:t>
            </a:r>
            <a:r>
              <a:rPr lang="ru-RU" sz="2400" dirty="0" err="1"/>
              <a:t>Маминское</a:t>
            </a:r>
            <a:r>
              <a:rPr lang="ru-RU" sz="2400" dirty="0"/>
              <a:t> было основано выходцем из Кунгура Игнатием Ивановичем Поповым в 1682 году. Назвал он селение Рябиновкой, но название это не прижилось. У Игнатия родился сын Василий (будущий священник села), у которого было прозвище «Мамин сын».  Видимо, от прозвища и пошло название села. От родословной Маминых-Поповых в восьмом колене и появился на свет Дмитрий </a:t>
            </a:r>
            <a:r>
              <a:rPr lang="ru-RU" sz="2400" dirty="0" err="1"/>
              <a:t>Наркисович</a:t>
            </a:r>
            <a:r>
              <a:rPr lang="ru-RU" sz="2400" dirty="0"/>
              <a:t> Мамин-Сибиряк.</a:t>
            </a:r>
          </a:p>
          <a:p>
            <a:r>
              <a:rPr lang="ru-RU" sz="2400" dirty="0"/>
              <a:t>Главная достопримечательность села – </a:t>
            </a:r>
            <a:r>
              <a:rPr lang="ru-RU" sz="2400" dirty="0" err="1"/>
              <a:t>Михаило</a:t>
            </a:r>
            <a:r>
              <a:rPr lang="ru-RU" sz="2400" dirty="0"/>
              <a:t>-Архангельская церковь, цель нашего путешествия.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8603488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1042" y="0"/>
            <a:ext cx="382043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В 1731 году Василий построил в селе маленькую деревянную церковь. Здание ее несколько раз горело, перестраивалось, реставрировалось и прекращало свое существование. Но в 1831 году начали строить кирпичный храм в память победы русского народа в войне 1812 года - церковь во имя Архангела Михаила (</a:t>
            </a:r>
            <a:r>
              <a:rPr lang="ru-RU" dirty="0" err="1"/>
              <a:t>Михаило</a:t>
            </a:r>
            <a:r>
              <a:rPr lang="ru-RU" dirty="0"/>
              <a:t>-Архангельская церковь).  Строительство продолжалось 40 лет в основном своими силами. Деньги собирали с прихожан. Ходили по деревням с кружками. На строительстве каждый трудоспособный прихожанин должен был отработать пять – шесть дней.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786" y="363255"/>
            <a:ext cx="6676373" cy="554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170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2500" y="3954225"/>
            <a:ext cx="28434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/>
          </a:p>
          <a:p>
            <a:r>
              <a:rPr lang="ru-RU" sz="2000" dirty="0"/>
              <a:t>Пять куполов, украшавших храм, были отлиты и привезены с Демидовских заводов. Звон колоколов был слышен далеко в окрестных деревнях.</a:t>
            </a:r>
          </a:p>
          <a:p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88065" y="676405"/>
            <a:ext cx="484757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1932 году приход был закрыт. Видя поругание, верующие стали прятать иконы и церковную утварь, какую смогли. В 1991 году храм вернули верующим, возобновились службы, и люди стали приносить старые иконы: кто-то на чердаке нашел, кто-то в загоне…</a:t>
            </a:r>
          </a:p>
          <a:p>
            <a:r>
              <a:rPr lang="ru-RU" sz="2000" dirty="0"/>
              <a:t>В настоящее время церковь действующая, но нам не удалось зайти внутрь. Интернет-источники говорят, что росписи на потолке и стенах храма были выполнены в конце 19 века художником Ивановым. Темы для росписей – библейские сюжеты и события из жизни Иисуса Христа.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76" y="263637"/>
            <a:ext cx="4972108" cy="3942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8667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618" y="565432"/>
            <a:ext cx="5717870" cy="504622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H="1">
            <a:off x="1227549" y="2134439"/>
            <a:ext cx="273067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Рядом</a:t>
            </a:r>
            <a:r>
              <a:rPr lang="ru-RU" dirty="0"/>
              <a:t> с храмом </a:t>
            </a:r>
            <a:r>
              <a:rPr lang="ru-RU" sz="2000" dirty="0"/>
              <a:t>находится</a:t>
            </a:r>
            <a:r>
              <a:rPr lang="ru-RU" dirty="0"/>
              <a:t> родничок с освященной водой.</a:t>
            </a:r>
          </a:p>
        </p:txBody>
      </p:sp>
    </p:spTree>
    <p:extLst>
      <p:ext uri="{BB962C8B-B14F-4D97-AF65-F5344CB8AC3E}">
        <p14:creationId xmlns:p14="http://schemas.microsoft.com/office/powerpoint/2010/main" xmlns="" val="3176561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490" y="682341"/>
            <a:ext cx="7099909" cy="50671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H="1">
            <a:off x="851767" y="1766171"/>
            <a:ext cx="275572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42F33"/>
                </a:solidFill>
                <a:latin typeface="times new roman" panose="02020603050405020304" pitchFamily="18" charset="0"/>
              </a:rPr>
              <a:t>Рядом с храмом – прудик на речке </a:t>
            </a:r>
            <a:r>
              <a:rPr lang="ru-RU" sz="2000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Габиевке</a:t>
            </a:r>
            <a:r>
              <a:rPr lang="ru-RU" sz="2000" dirty="0">
                <a:solidFill>
                  <a:srgbClr val="242F33"/>
                </a:solidFill>
                <a:latin typeface="times new roman" panose="02020603050405020304" pitchFamily="18" charset="0"/>
              </a:rPr>
              <a:t> с небольшим </a:t>
            </a:r>
            <a:r>
              <a:rPr lang="ru-RU" sz="2000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водопадиком</a:t>
            </a:r>
            <a:r>
              <a:rPr lang="ru-RU" sz="1400" dirty="0">
                <a:solidFill>
                  <a:srgbClr val="242F33"/>
                </a:solidFill>
                <a:latin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36884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4712" y="296439"/>
            <a:ext cx="98830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Маминское</a:t>
            </a: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 считалось зажиточным селом, а все потому, что здесь нашли золото. Золотая лихорадка пришлась на 19-й век, именно в это время разбогатевшие золотоискатели стали строить свои дома из кирпича. Кирпич был местный, очень высокого качества. Из него строили хоромы себе, дома для прислуги, придомовые постройки. В селе сохранилось много кирпичных построек того времени.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7856" y="2104374"/>
            <a:ext cx="5344437" cy="38830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63879" y="2104374"/>
            <a:ext cx="494778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2000" dirty="0">
                <a:solidFill>
                  <a:srgbClr val="242F33"/>
                </a:solidFill>
                <a:latin typeface="times new roman" panose="02020603050405020304" pitchFamily="18" charset="0"/>
              </a:rPr>
              <a:t>На берегу Исети у моста – развалины старой мельницы. В советское время здание служило электростанцией</a:t>
            </a:r>
            <a:r>
              <a:rPr lang="ru-RU" sz="1400" dirty="0">
                <a:solidFill>
                  <a:srgbClr val="242F33"/>
                </a:solidFill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1563" y="3970753"/>
            <a:ext cx="50793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42F33"/>
                </a:solidFill>
                <a:latin typeface="times new roman" panose="02020603050405020304" pitchFamily="18" charset="0"/>
              </a:rPr>
              <a:t>Село находится в зоне Шиловского меднорудного месторождения – одного из первых мест, где добывали золото. Может быть, множество встреченных нами вдоль берега Исети </a:t>
            </a:r>
            <a:r>
              <a:rPr lang="ru-RU" sz="2000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закопушек</a:t>
            </a:r>
            <a:r>
              <a:rPr lang="ru-RU" sz="2000" dirty="0">
                <a:solidFill>
                  <a:srgbClr val="242F33"/>
                </a:solidFill>
                <a:latin typeface="times new roman" panose="02020603050405020304" pitchFamily="18" charset="0"/>
              </a:rPr>
              <a:t> и </a:t>
            </a:r>
            <a:r>
              <a:rPr lang="ru-RU" sz="2000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карьерчиков</a:t>
            </a:r>
            <a:r>
              <a:rPr lang="ru-RU" sz="2000" dirty="0">
                <a:solidFill>
                  <a:srgbClr val="242F33"/>
                </a:solidFill>
                <a:latin typeface="times new roman" panose="02020603050405020304" pitchFamily="18" charset="0"/>
              </a:rPr>
              <a:t> – это следы разработок?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722666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510" y="162838"/>
            <a:ext cx="841749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Село Шилова раскинулось на обоих берегах реки Исеть. Когда-то оба берега соединял старинный мост. Здесь проходила старая </a:t>
            </a:r>
            <a:r>
              <a:rPr lang="ru-RU" dirty="0" err="1">
                <a:solidFill>
                  <a:srgbClr val="242F33"/>
                </a:solidFill>
                <a:latin typeface="times new roman" panose="02020603050405020304" pitchFamily="18" charset="0"/>
              </a:rPr>
              <a:t>Багарякская</a:t>
            </a:r>
            <a:r>
              <a:rPr lang="ru-RU" dirty="0">
                <a:solidFill>
                  <a:srgbClr val="242F33"/>
                </a:solidFill>
                <a:latin typeface="times new roman" panose="02020603050405020304" pitchFamily="18" charset="0"/>
              </a:rPr>
              <a:t> дорога, построенная в конце 19-го века. Сейчас на месте старинного моста – живописные руины. Добротно сложенные опорные быки дают представление об этом строении. Предки наши строили основательно, на века.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539" y="1853850"/>
            <a:ext cx="7838945" cy="445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6869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638" y="1252603"/>
            <a:ext cx="7966554" cy="491020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91638" y="538619"/>
            <a:ext cx="81419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Автомобильный мост разрушен, рядом построен пешеходный мост.</a:t>
            </a:r>
          </a:p>
        </p:txBody>
      </p:sp>
    </p:spTree>
    <p:extLst>
      <p:ext uri="{BB962C8B-B14F-4D97-AF65-F5344CB8AC3E}">
        <p14:creationId xmlns:p14="http://schemas.microsoft.com/office/powerpoint/2010/main" xmlns="" val="3908486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3540" y="901873"/>
            <a:ext cx="74404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окрестностях Шилова когда-то располагались Дом отдыха, детские пионерские лагеря. Где-то на территории Дома отдыха рядом с бывшим рудником в 2003 году был установлен памятный знак с надписью: «Здесь в медных рудах Шилово-</a:t>
            </a:r>
            <a:r>
              <a:rPr lang="ru-RU" sz="2400" dirty="0" err="1"/>
              <a:t>Исетского</a:t>
            </a:r>
            <a:r>
              <a:rPr lang="ru-RU" sz="2400" dirty="0"/>
              <a:t> рудника в мае 1744 года </a:t>
            </a:r>
            <a:r>
              <a:rPr lang="ru-RU" sz="2400" dirty="0" err="1"/>
              <a:t>Л.Л.Пигалев</a:t>
            </a:r>
            <a:r>
              <a:rPr lang="ru-RU" sz="2400" dirty="0"/>
              <a:t> открыл самородное золото, первое на Урале и в России».</a:t>
            </a:r>
          </a:p>
        </p:txBody>
      </p:sp>
    </p:spTree>
    <p:extLst>
      <p:ext uri="{BB962C8B-B14F-4D97-AF65-F5344CB8AC3E}">
        <p14:creationId xmlns:p14="http://schemas.microsoft.com/office/powerpoint/2010/main" xmlns="" val="31398825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1027135" y="225468"/>
            <a:ext cx="9164876" cy="4779485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Разве можно не </a:t>
            </a:r>
            <a:r>
              <a:rPr lang="ru-RU" sz="2800" smtClean="0"/>
              <a:t>любить такие </a:t>
            </a:r>
            <a:r>
              <a:rPr lang="ru-RU" sz="2800" dirty="0" smtClean="0"/>
              <a:t>сёла? Недаром говорят: « Где родился, там и пригодился». Это о привязанности человека к месту, где он родился, где рос , Где приобретал друзей ,О привязанности к своей работе, к людям с их обычаями и традициями.  У каждого из вас своя дорога в жизни, свой путь , но пусть в сердце живет любовь к родной земле, к родному краю, к родному селу и  улице, на которой вы жили, ЛЮБОВЬ К МАЛОЙ РОДИНЕ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8961678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Разработка: преп. Бобровского филиала «УКСАП» – Дёгтевой Т.А.</a:t>
            </a:r>
          </a:p>
          <a:p>
            <a:r>
              <a:rPr lang="ru-RU" dirty="0" smtClean="0"/>
              <a:t>П. Бобровский 2013г.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dirty="0" smtClean="0"/>
              <a:t>Спасибо за внимание!</a:t>
            </a:r>
            <a:endParaRPr lang="ru-RU" sz="7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365</TotalTime>
  <Words>1092</Words>
  <Application>Microsoft Office PowerPoint</Application>
  <PresentationFormat>Произвольный</PresentationFormat>
  <Paragraphs>59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Контур</vt:lpstr>
      <vt:lpstr>ГАУ «КЦСОН города Каменска-Уральского»  ШКОЛА ПОЖИЛОГО ВОЗРАСТА                      по направлению                                           «КРАЕВЕДЕние» тема занятия:   «МАЛАЯ РОДИНА - Заброшенные храмы Каменского района:  село Троицкое, село  Маминское, село Шилова» Руководитель: специалист по социальной работе -  Паначева Г.А. </vt:lpstr>
      <vt:lpstr>Заброшенные храмы Каменского района:  село Троицкое, село  Маминское, село Шилова.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Разве можно не любить такие сёла? Недаром говорят: « Где родился, там и пригодился». Это о привязанности человека к месту, где он родился, где рос , Где приобретал друзей ,О привязанности к своей работе, к людям с их обычаями и традициями.  У каждого из вас своя дорога в жизни, свой путь , но пусть в сердце живет любовь к родной земле, к родному краю, к родному селу и  улице, на которой вы жили, ЛЮБОВЬ К МАЛОЙ РОДИНЕ.</vt:lpstr>
      <vt:lpstr>Источники:</vt:lpstr>
      <vt:lpstr>Слайд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Заброшенные храмы Каменского района (Троицкое, Маминское)</dc:title>
  <dc:creator>Алексей</dc:creator>
  <cp:lastModifiedBy>Shafikova_GA</cp:lastModifiedBy>
  <cp:revision>14</cp:revision>
  <dcterms:created xsi:type="dcterms:W3CDTF">2022-05-23T06:16:01Z</dcterms:created>
  <dcterms:modified xsi:type="dcterms:W3CDTF">2022-05-30T07:15:11Z</dcterms:modified>
</cp:coreProperties>
</file>