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estua.ru/informatika/950-test-po-word-sotvetami.html" TargetMode="External"/><Relationship Id="rId2" Type="http://schemas.openxmlformats.org/officeDocument/2006/relationships/hyperlink" Target="https://test-s-otvetami.ru/informatika/test-s-otvetami-po-teme-operacionnaya-sistema-window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sportal.ru/shkola/informatika-i-ikt/library/2016/01/08/test-po-teme-operatsionnaya-sistema-interfeys-windows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2514600"/>
          </a:xfrm>
        </p:spPr>
        <p:txBody>
          <a:bodyPr>
            <a:norm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 «Компьютерная грамотность»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2514600"/>
            <a:ext cx="6705600" cy="3200400"/>
          </a:xfrm>
        </p:spPr>
        <p:txBody>
          <a:bodyPr>
            <a:normAutofit lnSpcReduction="10000"/>
          </a:bodyPr>
          <a:lstStyle/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dirty="0">
                <a:solidFill>
                  <a:schemeClr val="tx1"/>
                </a:solidFill>
              </a:rPr>
              <a:t>«</a:t>
            </a:r>
            <a:r>
              <a:rPr lang="ru-RU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Сайты федеральных органов власти</a:t>
            </a:r>
            <a:r>
              <a:rPr lang="ru-RU" dirty="0">
                <a:solidFill>
                  <a:schemeClr val="tx1"/>
                </a:solidFill>
              </a:rPr>
              <a:t>»</a:t>
            </a: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Калабун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О.П. 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2A06D7C-623C-41BD-93BF-5BAF89B07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dirty="0"/>
              <a:t>	</a:t>
            </a:r>
            <a:r>
              <a:rPr lang="ru-RU" sz="3300" dirty="0"/>
              <a:t>У каждой государственной структуры есть свой официальный сайт – полноценное представительство в Сети. </a:t>
            </a:r>
          </a:p>
          <a:p>
            <a:pPr marL="0" indent="0" algn="ctr">
              <a:buNone/>
            </a:pPr>
            <a:r>
              <a:rPr lang="ru-RU" sz="3300" dirty="0"/>
              <a:t>Там вы обязательно найдете: </a:t>
            </a:r>
          </a:p>
          <a:p>
            <a:pPr marL="0" indent="0">
              <a:buNone/>
            </a:pPr>
            <a:endParaRPr lang="ru-RU" sz="1100" b="1" dirty="0"/>
          </a:p>
          <a:p>
            <a:pPr marL="0" indent="0">
              <a:buNone/>
            </a:pPr>
            <a:r>
              <a:rPr lang="ru-RU" sz="3300" dirty="0"/>
              <a:t>• Новости о работе ведомства, структуру, руководство.</a:t>
            </a:r>
          </a:p>
          <a:p>
            <a:pPr marL="0" indent="0">
              <a:buNone/>
            </a:pPr>
            <a:r>
              <a:rPr lang="ru-RU" sz="3300" dirty="0"/>
              <a:t> • Подробное описание задач, которые стоят перед органом власти. </a:t>
            </a:r>
          </a:p>
          <a:p>
            <a:pPr marL="0" indent="0">
              <a:buNone/>
            </a:pPr>
            <a:r>
              <a:rPr lang="ru-RU" sz="3300" dirty="0"/>
              <a:t>• Нормативную базу – документы, приказы и распоряжения. </a:t>
            </a:r>
          </a:p>
          <a:p>
            <a:pPr marL="0" indent="0">
              <a:buNone/>
            </a:pPr>
            <a:r>
              <a:rPr lang="ru-RU" sz="3300" dirty="0"/>
              <a:t>• Контактную информацию. </a:t>
            </a:r>
          </a:p>
          <a:p>
            <a:pPr marL="0" indent="0">
              <a:buNone/>
            </a:pPr>
            <a:r>
              <a:rPr lang="ru-RU" sz="3300" dirty="0"/>
              <a:t>• Раздел для обращений граждан (заполнив специальную электронную форму, вы получите официальный ответ от ведомств. По закону письменные и электронные обращения равнозначны).</a:t>
            </a:r>
          </a:p>
          <a:p>
            <a:pPr marL="0" indent="0">
              <a:buNone/>
            </a:pPr>
            <a:r>
              <a:rPr lang="ru-RU" sz="3300" dirty="0"/>
              <a:t>• На официальных сайтах органов власти есть возможность получить государственную услугу через интернет. Формы таких заявлений размещены или на сайте ведомства или на портале государственных услуг – gosuslugi.ru. Для удобства все ссылки на эти сайты собраны на одном ресурсе: gov.ru – сервер органов государственной власти Российской Федерации.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3125251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B1EBB7-6E67-477D-8621-99F078DD3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Сайты федеральных органов власти: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050165-359D-4DC3-9D16-444318756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Сайт Президента и Правительства РФ. </a:t>
            </a:r>
          </a:p>
          <a:p>
            <a:r>
              <a:rPr lang="ru-RU" dirty="0"/>
              <a:t>2. Сайт Государственной Думы РФ и Совета Федерации РФ. </a:t>
            </a:r>
          </a:p>
          <a:p>
            <a:r>
              <a:rPr lang="ru-RU" dirty="0"/>
              <a:t>3. Сайты министерств и ведомств России.</a:t>
            </a:r>
          </a:p>
          <a:p>
            <a:r>
              <a:rPr lang="ru-RU" dirty="0"/>
              <a:t> 4. Сайт Российской общественной инициативы</a:t>
            </a:r>
          </a:p>
        </p:txBody>
      </p:sp>
    </p:spTree>
    <p:extLst>
      <p:ext uri="{BB962C8B-B14F-4D97-AF65-F5344CB8AC3E}">
        <p14:creationId xmlns:p14="http://schemas.microsoft.com/office/powerpoint/2010/main" xmlns="" val="132079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9D46FE-E296-456D-B7F6-86E46A3AD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err="1"/>
              <a:t>Cайт</a:t>
            </a:r>
            <a:r>
              <a:rPr lang="ru-RU" sz="3600" dirty="0"/>
              <a:t> Президента Российской Федерации – kremlin.ru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CE26D4A-AD4F-4184-86D2-9989783EA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Адрес сайта первого лица страны – kremlin.ru. Также можно сюда перейти через сервер федеральных органов власти, кликнув по ссылке «Президент Российской Федерации». На сайте собрана вся информация о деятельности президента. Подробные новости, большой архив фотографий, видео- и аудиозаписей. В соответствующем разделе вы можете найти все поручения Президента РФ, которые он давал во время своих рабочих совещаний и встреч. Нажав на изображение трех горизонтальных точек слева вверху, можно перейти на личный сайт Президента, совершить виртуальный интерактивный тур по Московскому Кремлю.</a:t>
            </a:r>
          </a:p>
        </p:txBody>
      </p:sp>
    </p:spTree>
    <p:extLst>
      <p:ext uri="{BB962C8B-B14F-4D97-AF65-F5344CB8AC3E}">
        <p14:creationId xmlns:p14="http://schemas.microsoft.com/office/powerpoint/2010/main" xmlns="" val="2716774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4200" dirty="0"/>
              <a:t>Сайт Правительства Российской Федерации – government.ru </a:t>
            </a:r>
          </a:p>
          <a:p>
            <a:pPr marL="0" indent="0" algn="ctr">
              <a:buNone/>
            </a:pPr>
            <a:endParaRPr lang="ru-RU" sz="2600" dirty="0"/>
          </a:p>
          <a:p>
            <a:r>
              <a:rPr lang="ru-RU" dirty="0"/>
              <a:t>На сайте government.ru можно ознакомиться с основными направлениями работы Правительства РФ, государственными программами, планами мероприятий министерств и ведомств, </a:t>
            </a:r>
            <a:r>
              <a:rPr lang="ru-RU" dirty="0" smtClean="0"/>
              <a:t>федеральным бюджетом</a:t>
            </a:r>
            <a:r>
              <a:rPr lang="ru-RU" dirty="0"/>
              <a:t>. В </a:t>
            </a:r>
            <a:r>
              <a:rPr lang="ru-RU" dirty="0" smtClean="0"/>
              <a:t>основном </a:t>
            </a:r>
            <a:r>
              <a:rPr lang="ru-RU" dirty="0"/>
              <a:t>меню вы най д е т е информацию о структуре, документах, заседаниях, поручениях и законопроектной деятельности. Также вы сможете отправить обращение, перейдя в верхнем меню на главной странице сайта на вкладку «Обращения». Внимательно прочитайте порядок и правила отправки обращений. Всю информацию об обращениях граждан, личном приеме можно получить в справочной службе Правительства РФ. На сайте вы найдете контактный телефон.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5800" dirty="0"/>
              <a:t>Личный сайт Президента России – putin.kremlin.ru</a:t>
            </a:r>
          </a:p>
          <a:p>
            <a:r>
              <a:rPr lang="ru-RU" dirty="0"/>
              <a:t>На сайте kremlin.ru есть ссылка на личный сайт Президента. Здесь </a:t>
            </a:r>
            <a:r>
              <a:rPr lang="ru-RU" dirty="0" err="1"/>
              <a:t>размещена</a:t>
            </a:r>
            <a:r>
              <a:rPr lang="ru-RU" dirty="0"/>
              <a:t> его биография, личная информация 9.10.</a:t>
            </a:r>
          </a:p>
          <a:p>
            <a:r>
              <a:rPr lang="ru-RU" dirty="0"/>
              <a:t>Странички российских министерств и ведомств можно найти во многих </a:t>
            </a:r>
          </a:p>
          <a:p>
            <a:r>
              <a:rPr lang="ru-RU" dirty="0"/>
              <a:t>популярных социальных сетях. Практически любой гражданин может </a:t>
            </a:r>
          </a:p>
          <a:p>
            <a:r>
              <a:rPr lang="ru-RU" dirty="0"/>
              <a:t>задать вопрос, высказать свою точку зрения по той или иной теме. </a:t>
            </a:r>
          </a:p>
          <a:p>
            <a:r>
              <a:rPr lang="ru-RU" dirty="0"/>
              <a:t>Есть официальные странички в Твиттере и на </a:t>
            </a:r>
            <a:r>
              <a:rPr lang="ru-RU" dirty="0" err="1"/>
              <a:t>Youtube</a:t>
            </a:r>
            <a:r>
              <a:rPr lang="ru-RU" dirty="0"/>
              <a:t> у Президента </a:t>
            </a:r>
          </a:p>
          <a:p>
            <a:r>
              <a:rPr lang="ru-RU" dirty="0"/>
              <a:t>страны.</a:t>
            </a:r>
          </a:p>
          <a:p>
            <a:r>
              <a:rPr lang="ru-RU" dirty="0"/>
              <a:t>• ok.ru/</a:t>
            </a:r>
            <a:r>
              <a:rPr lang="ru-RU" dirty="0" err="1"/>
              <a:t>group</a:t>
            </a:r>
            <a:r>
              <a:rPr lang="ru-RU" dirty="0"/>
              <a:t>/57293147603099 – страничка в Одноклассниках </a:t>
            </a:r>
          </a:p>
          <a:p>
            <a:r>
              <a:rPr lang="ru-RU" dirty="0"/>
              <a:t>Министерства труда и социальной защиты РФ</a:t>
            </a:r>
          </a:p>
          <a:p>
            <a:r>
              <a:rPr lang="ru-RU" dirty="0"/>
              <a:t>• vk.com/</a:t>
            </a:r>
            <a:r>
              <a:rPr lang="ru-RU" dirty="0" err="1"/>
              <a:t>minobrnauk</a:t>
            </a:r>
            <a:r>
              <a:rPr lang="ru-RU" dirty="0"/>
              <a:t> – страничка в </a:t>
            </a:r>
            <a:r>
              <a:rPr lang="ru-RU" dirty="0" err="1"/>
              <a:t>ВКонтакте</a:t>
            </a:r>
            <a:r>
              <a:rPr lang="ru-RU" dirty="0"/>
              <a:t> Министерства </a:t>
            </a:r>
          </a:p>
          <a:p>
            <a:r>
              <a:rPr lang="ru-RU" dirty="0"/>
              <a:t>образования и науки</a:t>
            </a:r>
          </a:p>
          <a:p>
            <a:r>
              <a:rPr lang="ru-RU" dirty="0"/>
              <a:t>• https://www.facebook.com/minkultrf - страничка в Фейсбуке </a:t>
            </a:r>
          </a:p>
          <a:p>
            <a:r>
              <a:rPr lang="ru-RU" dirty="0"/>
              <a:t>Министерства культуры РФ</a:t>
            </a:r>
          </a:p>
          <a:p>
            <a:r>
              <a:rPr lang="ru-RU" dirty="0"/>
              <a:t>• https://twitter.com/mcx_rf - страничка в Твиттер Министерства сельского хозяйства РФ.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8674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4600" dirty="0"/>
              <a:t>Официальные сайты федеральных министерств</a:t>
            </a:r>
          </a:p>
          <a:p>
            <a:r>
              <a:rPr lang="ru-RU" dirty="0"/>
              <a:t> Официальные сайты федеральных министерств оформлены по-разному, но структура их одинакова. На сайте Министерства внутренних дел mvd.ru можно найти описание его деятельности, новости, информацию для граждан, отдельно выделены контакты, спецпроекты и т. д. Можно выбрать свой регион и перейти на сайт своей области. На региональных интернет-ресурсах МВД вы найдете всю информацию о деятельности полиции, контактную информацию и даже сможете найти телефон и фотографию своего участкового. Министерство труда и социальной защиты Российской Федерации – mintrud.gov.ru. Здесь вы найдете целевые программы, план работ, государственные услуги, общественную приемную.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960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4200" dirty="0"/>
              <a:t>Официальные сайты Федерального собрания Российской Федерации </a:t>
            </a:r>
          </a:p>
          <a:p>
            <a:r>
              <a:rPr lang="ru-RU" dirty="0"/>
              <a:t>На сайте Совета Федерации РФ council.gov.ru гражданам предоставлена возможность высказать свою точку зрения по поводу проектов федеральных законов. Также можно посмотреть, кто является сенатором от вашего региона, обратиться к нему с электронным письмом. Можно выбрать свой регион и перейти на сайт своей области. </a:t>
            </a:r>
          </a:p>
          <a:p>
            <a:r>
              <a:rPr lang="ru-RU" dirty="0"/>
              <a:t>На региональных интернет-ресурсах МВД вы найдете всю информацию о деятельности полиции, контактную информацию и даже сможете найти телефон и фотографию своего участкового. </a:t>
            </a:r>
          </a:p>
          <a:p>
            <a:r>
              <a:rPr lang="ru-RU" dirty="0"/>
              <a:t>Министерство труда и социальной защиты Российской Федерации – mintrud.gov.ru. Здесь вы найдете целевые программы, план работ, государственные услуги, общественную приемную.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/>
          </a:bodyPr>
          <a:lstStyle/>
          <a:p>
            <a:r>
              <a:rPr lang="ru-RU" dirty="0"/>
              <a:t>На сайте Государственной Думы РФ duma.gov.ru – наиболее полная база российского законодательства. Здесь вы найдете стенограммы заседаний, протоколы голосований, прямые видеотрансляции заседаний и подробный архив событий. Можно также найти представителей вашего региона в Государственной Думе и подробно ознакомиться с голосованием каждого депутата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600" dirty="0"/>
              <a:t>Сайт Российской общественной инициативы – roi.ru </a:t>
            </a:r>
          </a:p>
          <a:p>
            <a:r>
              <a:rPr lang="ru-RU" dirty="0"/>
              <a:t>Каждый гражданин России может в интернете выйти на всеобщее обсуждение с предложением. Правила рассмотрения общественной инициативы утверждены Указом Президента России. Проголосовать, ознакомиться с содержанием инициатив, а также предложить свое нововведение можно на сайте Российской общественной инициативы roi.ru 9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A105A56-859F-42B3-8465-B8F04D964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2484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5100" dirty="0"/>
              <a:t>Правила рассмотрения общественных инициатив через интернет </a:t>
            </a:r>
          </a:p>
          <a:p>
            <a:r>
              <a:rPr lang="ru-RU" dirty="0"/>
              <a:t>1. Размещению общественной инициативы на интернет-ресурсе предшествует обязательная предварительная экспертиза. Период экспертизы – два месяца. Отказать в рассмотрении общественной инициативы можно в том случае, если она не содержит описания проблемы либо не предложены варианты ее решения. </a:t>
            </a:r>
          </a:p>
          <a:p>
            <a:r>
              <a:rPr lang="ru-RU" dirty="0"/>
              <a:t>2. Голосование проводится в течение года после ее размещения. Если инициатива набирает менее 100 тысяч голосов, она снимается с рассмотрения. Если более – направляется в специальную федеральную экспертную группу для разработки мер по ее реализации. </a:t>
            </a:r>
          </a:p>
          <a:p>
            <a:r>
              <a:rPr lang="ru-RU" dirty="0"/>
              <a:t>3. Текст не должен содержать нецензурной лексики, оскорблений, угроз, призывов к экстремистской деятельности. Гражданин также обязан пояснить, на каком уровне должна рассматриваться инициатива.</a:t>
            </a:r>
          </a:p>
          <a:p>
            <a:r>
              <a:rPr lang="ru-RU" dirty="0"/>
              <a:t> Все инициативы упорядочены: по разделам, уровню (федеральный, региональный, муниципальный), количеству голосов.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609600"/>
            <a:ext cx="8382000" cy="5516563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3600" dirty="0"/>
              <a:t>Единый реестр противоправных сайтов – eais.rkn.gov.ru </a:t>
            </a:r>
          </a:p>
          <a:p>
            <a:r>
              <a:rPr lang="ru-RU" dirty="0"/>
              <a:t>Федеральная служба по надзору в сфере связи, информационных технологий и массовых коммуникаций ведет единый реестр сайтов, содержащих информацию, которая запрещена к распространению в России, – eais.rkn.gov.ru. Здесь можно проверить сомнительный сайт на предмет законности. А в разделе «Прием сообщений» отправить информацию о замеченном противоправном сайте.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685800"/>
            <a:ext cx="8382000" cy="54403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2AD5454-3E49-4B82-89F9-AB4EBB5B49E4}"/>
              </a:ext>
            </a:extLst>
          </p:cNvPr>
          <p:cNvSpPr txBox="1"/>
          <p:nvPr/>
        </p:nvSpPr>
        <p:spPr>
          <a:xfrm>
            <a:off x="685800" y="685800"/>
            <a:ext cx="7772400" cy="39789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Сайт Федеральной службы государственной регистрации, кадастра и картографии – pkk5.rosreestr.ru </a:t>
            </a:r>
          </a:p>
          <a:p>
            <a:pPr algn="ctr"/>
            <a:endParaRPr lang="ru-RU" sz="1600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800" dirty="0"/>
              <a:t>На официальном сайте Росреестра размещена публичная кадастровая карта – pkk5.rosreestr.ru. Используя поиск и изменяя масштаб карты колесиком мыши, можно найти кадастровый номер и информацию, например, о вашем дачном участке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C4509F8-B757-4F4C-B58C-E9B70EA78D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600" dirty="0"/>
              <a:t>Сайт Федеральной службы государственной статистики – gks.ru </a:t>
            </a:r>
          </a:p>
          <a:p>
            <a:pPr marL="0" indent="0" algn="ctr">
              <a:buNone/>
            </a:pPr>
            <a:endParaRPr lang="ru-RU" sz="1800" dirty="0"/>
          </a:p>
          <a:p>
            <a:r>
              <a:rPr lang="ru-RU" dirty="0"/>
              <a:t>На сайте Росстата gks.ru в разделе интерактивных услуг можно сравнить информацию о составе населения в России по годам или посмотреть, как менялись в России цены на основные товары начиная с 2002 года.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Контрольные вопросы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1. Какую информацию можно найти на сайтах федеральных </a:t>
            </a:r>
          </a:p>
          <a:p>
            <a:pPr>
              <a:buNone/>
            </a:pPr>
            <a:r>
              <a:rPr lang="ru-RU" dirty="0"/>
              <a:t>органов власти?</a:t>
            </a:r>
          </a:p>
          <a:p>
            <a:pPr>
              <a:buNone/>
            </a:pPr>
            <a:r>
              <a:rPr lang="ru-RU" dirty="0"/>
              <a:t>2. Как через интернет обратиться в государственные федеральные</a:t>
            </a:r>
          </a:p>
          <a:p>
            <a:pPr>
              <a:buNone/>
            </a:pPr>
            <a:r>
              <a:rPr lang="ru-RU" dirty="0"/>
              <a:t>органы власти?</a:t>
            </a:r>
          </a:p>
          <a:p>
            <a:pPr>
              <a:buNone/>
            </a:pPr>
            <a:r>
              <a:rPr lang="ru-RU" dirty="0"/>
              <a:t>3. На каком сайте на федеральном уровне можно выйти </a:t>
            </a:r>
          </a:p>
          <a:p>
            <a:pPr>
              <a:buNone/>
            </a:pPr>
            <a:r>
              <a:rPr lang="ru-RU" dirty="0"/>
              <a:t>с общественной инициативой?</a:t>
            </a:r>
          </a:p>
          <a:p>
            <a:pPr>
              <a:buNone/>
            </a:pPr>
            <a:r>
              <a:rPr lang="ru-RU" dirty="0"/>
              <a:t>4. Чем полезен интернет-ресурс «Единый реестр противоправных сайтов»?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Источники:</a:t>
            </a:r>
          </a:p>
          <a:p>
            <a:r>
              <a:rPr lang="ru-RU" sz="1600" u="sng" dirty="0">
                <a:hlinkClick r:id="rId2"/>
              </a:rPr>
              <a:t>https://test-s-otvetami.ru/informatika/test-s-otvetami-po-teme-operacionnaya-sistema-windows.html</a:t>
            </a:r>
            <a:endParaRPr lang="ru-RU" sz="1600" dirty="0"/>
          </a:p>
          <a:p>
            <a:pPr>
              <a:buNone/>
            </a:pP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2438400"/>
            <a:ext cx="7239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>
                <a:hlinkClick r:id="rId3"/>
              </a:rPr>
              <a:t>https://testua.ru/informatika/950-test-po-word-sotvetami.html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38200" y="2743200"/>
            <a:ext cx="7391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u="sng" dirty="0">
                <a:hlinkClick r:id="rId4"/>
              </a:rPr>
              <a:t>https://nsportal.ru/shkola/informatika-i-ikt/library/2016/01/08/test-po-teme-operatsionnaya-sistema-interfeys-windows</a:t>
            </a:r>
            <a:endParaRPr lang="ru-RU" sz="1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dirty="0"/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1024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ГАУ «КЦСОН города Каменска-Уральского»   школа пожилого возраста по направлению «Компьютерная грамотность»</vt:lpstr>
      <vt:lpstr>Слайд 2</vt:lpstr>
      <vt:lpstr>Сайты федеральных органов власти: </vt:lpstr>
      <vt:lpstr>Cайт Президента Российской Федерации – kremlin.ru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Контрольные вопросы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«Компьютерная грамотность»</dc:title>
  <dc:creator>Шафикова Гулия Аглямовна</dc:creator>
  <cp:lastModifiedBy>Shafikova_GA</cp:lastModifiedBy>
  <cp:revision>7</cp:revision>
  <dcterms:created xsi:type="dcterms:W3CDTF">2022-03-25T04:40:53Z</dcterms:created>
  <dcterms:modified xsi:type="dcterms:W3CDTF">2022-05-30T08:01:38Z</dcterms:modified>
</cp:coreProperties>
</file>