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4DF82A7-D7B1-4FB4-A953-9A313A21D24C}" type="datetimeFigureOut">
              <a:rPr lang="ru-RU" smtClean="0"/>
              <a:t>07.04.2022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4A330199-766F-471E-A973-16F46B9F8865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52885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F82A7-D7B1-4FB4-A953-9A313A21D24C}" type="datetimeFigureOut">
              <a:rPr lang="ru-RU" smtClean="0"/>
              <a:t>07.04.2022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30199-766F-471E-A973-16F46B9F88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9543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C4DF82A7-D7B1-4FB4-A953-9A313A21D24C}" type="datetimeFigureOut">
              <a:rPr lang="ru-RU" smtClean="0"/>
              <a:t>07.04.2022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4A330199-766F-471E-A973-16F46B9F8865}" type="slidenum">
              <a:rPr lang="ru-RU" smtClean="0"/>
              <a:t>‹#›</a:t>
            </a:fld>
            <a:endParaRPr lang="ru-RU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6975347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F82A7-D7B1-4FB4-A953-9A313A21D24C}" type="datetimeFigureOut">
              <a:rPr lang="ru-RU" smtClean="0"/>
              <a:t>07.04.2022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30199-766F-471E-A973-16F46B9F88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093092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F82A7-D7B1-4FB4-A953-9A313A21D24C}" type="datetimeFigureOut">
              <a:rPr lang="ru-RU" smtClean="0"/>
              <a:t>07.04.2022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30199-766F-471E-A973-16F46B9F88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660727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F82A7-D7B1-4FB4-A953-9A313A21D24C}" type="datetimeFigureOut">
              <a:rPr lang="ru-RU" smtClean="0"/>
              <a:t>07.04.2022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30199-766F-471E-A973-16F46B9F88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3270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F82A7-D7B1-4FB4-A953-9A313A21D24C}" type="datetimeFigureOut">
              <a:rPr lang="ru-RU" smtClean="0"/>
              <a:t>07.04.2022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30199-766F-471E-A973-16F46B9F88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30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C4DF82A7-D7B1-4FB4-A953-9A313A21D24C}" type="datetimeFigureOut">
              <a:rPr lang="ru-RU" smtClean="0"/>
              <a:t>07.04.2022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4A330199-766F-471E-A973-16F46B9F886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13679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C4DF82A7-D7B1-4FB4-A953-9A313A21D24C}" type="datetimeFigureOut">
              <a:rPr lang="ru-RU" smtClean="0"/>
              <a:t>07.04.2022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4A330199-766F-471E-A973-16F46B9F88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4842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F82A7-D7B1-4FB4-A953-9A313A21D24C}" type="datetimeFigureOut">
              <a:rPr lang="ru-RU" smtClean="0"/>
              <a:t>07.04.2022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30199-766F-471E-A973-16F46B9F88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2240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F82A7-D7B1-4FB4-A953-9A313A21D24C}" type="datetimeFigureOut">
              <a:rPr lang="ru-RU" smtClean="0"/>
              <a:t>07.04.2022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30199-766F-471E-A973-16F46B9F886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6291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C4DF82A7-D7B1-4FB4-A953-9A313A21D24C}" type="datetimeFigureOut">
              <a:rPr lang="ru-RU" smtClean="0"/>
              <a:t>07.04.2022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4A330199-766F-471E-A973-16F46B9F8865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695113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gp5.by/pages/17-pravil-zdorovogo-pitaniya_-principy-pravilnogo.html" TargetMode="External"/><Relationship Id="rId2" Type="http://schemas.openxmlformats.org/officeDocument/2006/relationships/hyperlink" Target="https://7spsy.com/wp-content/uploads/2021/11/computer-desk-laptop-stethoscope-48604-350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rea.ru/ru/org/cathedries/Kafedra-fizicheskogo-vospitanija/PublishingImages/Pages/forstudents/&#8470;%2012%20&#1056;&#1072;&#1094;&#1080;&#1086;&#1085;&#1072;&#1083;&#1100;&#1085;&#1086;&#1077;%20&#1080;%20&#1079;&#1076;&#1086;&#1088;&#1086;&#1074;&#1086;&#1077;%20&#1087;&#1080;&#1090;&#1072;&#1085;&#1080;&#1077;%20(2)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1C24E2-7B0C-47C0-91EA-AED794B1AF0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9600" dirty="0">
                <a:solidFill>
                  <a:srgbClr val="1D1D1B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Воистину пища стала лекарством!</a:t>
            </a: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636D576-4CE4-40EF-9F5D-E0D084E4CD9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Специалист по социальной работе </a:t>
            </a:r>
            <a:br>
              <a:rPr lang="ru-RU" dirty="0"/>
            </a:br>
            <a:r>
              <a:rPr lang="ru-RU" dirty="0"/>
              <a:t>Осинцева Елизавета </a:t>
            </a:r>
            <a:r>
              <a:rPr lang="ru-RU" dirty="0" err="1"/>
              <a:t>Ильясовна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56102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1BB8D1-2F87-4BD0-B517-7380F770AE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A4A8743-000C-4968-B649-5D686BCE44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195" y="0"/>
            <a:ext cx="9990555" cy="6858000"/>
          </a:xfrm>
        </p:spPr>
      </p:pic>
    </p:spTree>
    <p:extLst>
      <p:ext uri="{BB962C8B-B14F-4D97-AF65-F5344CB8AC3E}">
        <p14:creationId xmlns:p14="http://schemas.microsoft.com/office/powerpoint/2010/main" val="1977134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670832-3AEA-470C-B527-F72F668AF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97B50761-6C1F-4156-BC0E-341813CA49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51678" y="-1"/>
            <a:ext cx="10178322" cy="6846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851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7AB0C5-4D05-4DBB-AC3F-FD3D14FB65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09FCDCCD-8726-4C77-AE04-179E0A8EC2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108" y="48412"/>
            <a:ext cx="10001892" cy="6692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3132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1CB64D-BCC3-418C-B298-4BED6541A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3C340119-9B78-40E2-9797-A601778F56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678" y="96812"/>
            <a:ext cx="10265652" cy="6664376"/>
          </a:xfrm>
        </p:spPr>
      </p:pic>
    </p:spTree>
    <p:extLst>
      <p:ext uri="{BB962C8B-B14F-4D97-AF65-F5344CB8AC3E}">
        <p14:creationId xmlns:p14="http://schemas.microsoft.com/office/powerpoint/2010/main" val="35005464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7A4523-9951-49EA-933C-F5916FAAEB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C17D36BD-7AF5-43FD-B2A1-EA6835CAA3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432" y="0"/>
            <a:ext cx="10361487" cy="6740527"/>
          </a:xfrm>
        </p:spPr>
      </p:pic>
    </p:spTree>
    <p:extLst>
      <p:ext uri="{BB962C8B-B14F-4D97-AF65-F5344CB8AC3E}">
        <p14:creationId xmlns:p14="http://schemas.microsoft.com/office/powerpoint/2010/main" val="42057802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23D019-6583-4D50-9EF9-4242E61BCD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EF64AF8A-890C-4439-887A-DE007C60BD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679" y="79685"/>
            <a:ext cx="10178321" cy="6896529"/>
          </a:xfrm>
        </p:spPr>
      </p:pic>
    </p:spTree>
    <p:extLst>
      <p:ext uri="{BB962C8B-B14F-4D97-AF65-F5344CB8AC3E}">
        <p14:creationId xmlns:p14="http://schemas.microsoft.com/office/powerpoint/2010/main" val="25283305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4FFBB8-D953-4487-A377-47E1CCB415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E388B60C-1824-4632-85D9-CAA652877B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678" y="155774"/>
            <a:ext cx="10295029" cy="6546452"/>
          </a:xfrm>
        </p:spPr>
      </p:pic>
    </p:spTree>
    <p:extLst>
      <p:ext uri="{BB962C8B-B14F-4D97-AF65-F5344CB8AC3E}">
        <p14:creationId xmlns:p14="http://schemas.microsoft.com/office/powerpoint/2010/main" val="27530095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F21AD3-7EB8-4CF5-A697-690C81CF8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408B366D-1E06-41A2-A42D-7C006148ED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255" y="37071"/>
            <a:ext cx="10017302" cy="6887828"/>
          </a:xfrm>
        </p:spPr>
      </p:pic>
    </p:spTree>
    <p:extLst>
      <p:ext uri="{BB962C8B-B14F-4D97-AF65-F5344CB8AC3E}">
        <p14:creationId xmlns:p14="http://schemas.microsoft.com/office/powerpoint/2010/main" val="25297787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FC1219-265D-4AC8-B2BC-1986839CFE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F976D194-6D39-4BC5-A030-37AC706FA0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678" y="53939"/>
            <a:ext cx="10068674" cy="6804061"/>
          </a:xfrm>
        </p:spPr>
      </p:pic>
    </p:spTree>
    <p:extLst>
      <p:ext uri="{BB962C8B-B14F-4D97-AF65-F5344CB8AC3E}">
        <p14:creationId xmlns:p14="http://schemas.microsoft.com/office/powerpoint/2010/main" val="19841658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FCD17E-A68E-457B-8C01-199FB0A548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1DB19508-280F-4C8E-AEF2-80F7470519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678" y="92529"/>
            <a:ext cx="10409491" cy="6703888"/>
          </a:xfrm>
        </p:spPr>
      </p:pic>
    </p:spTree>
    <p:extLst>
      <p:ext uri="{BB962C8B-B14F-4D97-AF65-F5344CB8AC3E}">
        <p14:creationId xmlns:p14="http://schemas.microsoft.com/office/powerpoint/2010/main" val="5114075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66CC3B-A0F6-44F0-A46B-58C9CFB70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B42B7A9-FE05-4B99-B606-3AB587A71B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189" y="131057"/>
            <a:ext cx="10253609" cy="6572893"/>
          </a:xfrm>
        </p:spPr>
      </p:pic>
    </p:spTree>
    <p:extLst>
      <p:ext uri="{BB962C8B-B14F-4D97-AF65-F5344CB8AC3E}">
        <p14:creationId xmlns:p14="http://schemas.microsoft.com/office/powerpoint/2010/main" val="39494935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7047A1-68D3-42BE-9C70-BEA92C647D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8AE539D7-3DCD-41C4-B469-533623268D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669" y="46202"/>
            <a:ext cx="6852863" cy="6724372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5AE4489-DB5F-4F32-935E-AFFF9F7EBE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7007" y="46202"/>
            <a:ext cx="38636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7127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FBCBE2-F036-48DF-BA9F-A9829AAC96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17479CDE-042A-4A9C-A63C-107F28D943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678" y="0"/>
            <a:ext cx="10178322" cy="6783902"/>
          </a:xfrm>
        </p:spPr>
      </p:pic>
    </p:spTree>
    <p:extLst>
      <p:ext uri="{BB962C8B-B14F-4D97-AF65-F5344CB8AC3E}">
        <p14:creationId xmlns:p14="http://schemas.microsoft.com/office/powerpoint/2010/main" val="21119841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0FFADF-9DFA-4A34-883D-50B69B420A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kumimoji="0" lang="ru-RU" sz="40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 работе были использованы</a:t>
            </a:r>
            <a:br>
              <a:rPr kumimoji="0" lang="ru-RU" sz="40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ru-RU" sz="40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материалы из: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FB0E0A1-48AF-40EC-8DD0-5DCF1B27A5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450215" algn="just">
              <a:spcAft>
                <a:spcPts val="800"/>
              </a:spcAft>
            </a:pPr>
            <a:r>
              <a:rPr lang="ru-RU" sz="1800" u="sng" dirty="0">
                <a:solidFill>
                  <a:srgbClr val="444444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https://7spsy.com/wp-content/uploads/2021/11/computer-desk-laptop-stethoscope-48604-350.jpg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spcAft>
                <a:spcPts val="800"/>
              </a:spcAft>
            </a:pPr>
            <a:r>
              <a:rPr lang="ru-RU" sz="1800" dirty="0">
                <a:solidFill>
                  <a:srgbClr val="444444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/stepnoe-rb.ru/novosti1/</a:t>
            </a:r>
            <a:r>
              <a:rPr lang="ru-RU" sz="1800" dirty="0" err="1">
                <a:solidFill>
                  <a:srgbClr val="444444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nasha_novostnaya_lenta</a:t>
            </a:r>
            <a:r>
              <a:rPr lang="ru-RU" sz="1800" dirty="0">
                <a:solidFill>
                  <a:srgbClr val="444444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ru-RU" sz="1800" dirty="0" err="1">
                <a:solidFill>
                  <a:srgbClr val="444444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zdorovoe_pitanie_pochemu_eto_vazhno</a:t>
            </a:r>
            <a:r>
              <a:rPr lang="ru-RU" sz="1800" dirty="0">
                <a:solidFill>
                  <a:srgbClr val="444444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spcAft>
                <a:spcPts val="800"/>
              </a:spcAft>
            </a:pPr>
            <a:r>
              <a:rPr lang="ru-RU" sz="1800" u="sng" dirty="0">
                <a:solidFill>
                  <a:srgbClr val="0000FF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http://gp5.by/pages/17-pravil-zdorovogo-pitaniya_-principy-pravilnogo.html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spcAft>
                <a:spcPts val="800"/>
              </a:spcAft>
            </a:pPr>
            <a:r>
              <a:rPr lang="ru-RU" sz="1800" u="sng" dirty="0">
                <a:solidFill>
                  <a:srgbClr val="0000FF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https://www.rea.ru/ru/org/cathedries/Kafedra-fizicheskogo-vospitanija/PublishingImages/Pages/forstudents/№%2012%20Рациональное%20и%20здоровое%20питание%20(2).pdf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2505914"/>
      </p:ext>
    </p:extLst>
  </p:cSld>
  <p:clrMapOvr>
    <a:masterClrMapping/>
  </p:clrMapOvr>
</p:sld>
</file>

<file path=ppt/theme/theme1.xml><?xml version="1.0" encoding="utf-8"?>
<a:theme xmlns:a="http://schemas.openxmlformats.org/drawingml/2006/main" name="Эмблема">
  <a:themeElements>
    <a:clrScheme name="Эмблема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Эмблема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Эмблема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TM10001106[[fn=Эмблема]]</Template>
  <TotalTime>19</TotalTime>
  <Words>108</Words>
  <Application>Microsoft Office PowerPoint</Application>
  <PresentationFormat>Широкоэкранный</PresentationFormat>
  <Paragraphs>7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3" baseType="lpstr">
      <vt:lpstr>Arial</vt:lpstr>
      <vt:lpstr>Corbel</vt:lpstr>
      <vt:lpstr>Gill Sans MT</vt:lpstr>
      <vt:lpstr>Impact</vt:lpstr>
      <vt:lpstr>Open Sans</vt:lpstr>
      <vt:lpstr>Roboto</vt:lpstr>
      <vt:lpstr>Times New Roman</vt:lpstr>
      <vt:lpstr>Эмблема</vt:lpstr>
      <vt:lpstr>Воистину пища стала лекарством!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 работе были использованы  материалы из: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Воистину пища стала лекарством!</dc:title>
  <dc:creator>Лизаветта</dc:creator>
  <cp:lastModifiedBy>Лизаветта</cp:lastModifiedBy>
  <cp:revision>1</cp:revision>
  <dcterms:created xsi:type="dcterms:W3CDTF">2022-04-07T10:45:58Z</dcterms:created>
  <dcterms:modified xsi:type="dcterms:W3CDTF">2022-04-07T11:05:51Z</dcterms:modified>
</cp:coreProperties>
</file>