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30806" y="54868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</a:rPr>
              <a:t>Роза из </a:t>
            </a:r>
            <a:r>
              <a:rPr lang="ru-RU" sz="3200" b="1" dirty="0" err="1" smtClean="0">
                <a:solidFill>
                  <a:schemeClr val="accent4">
                    <a:lumMod val="75000"/>
                  </a:schemeClr>
                </a:solidFill>
              </a:rPr>
              <a:t>фоамирана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35" r="50000" b="59493"/>
          <a:stretch/>
        </p:blipFill>
        <p:spPr bwMode="auto">
          <a:xfrm>
            <a:off x="2129555" y="1412776"/>
            <a:ext cx="6376919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067944" y="5805264"/>
            <a:ext cx="478802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1200" b="1" dirty="0" smtClean="0">
                <a:solidFill>
                  <a:srgbClr val="FF0000"/>
                </a:solidFill>
              </a:rPr>
              <a:t>Специалист по социальной работе Бабаева Е.П.</a:t>
            </a:r>
          </a:p>
          <a:p>
            <a:r>
              <a:rPr lang="ru-RU" sz="1200" b="1" dirty="0" smtClean="0">
                <a:solidFill>
                  <a:srgbClr val="FF0000"/>
                </a:solidFill>
              </a:rPr>
              <a:t> Направление: Декоративно – прикладное творчество</a:t>
            </a:r>
            <a:endParaRPr lang="ru-RU" sz="9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41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16632"/>
            <a:ext cx="7200800" cy="1894362"/>
          </a:xfrm>
        </p:spPr>
        <p:txBody>
          <a:bodyPr>
            <a:noAutofit/>
          </a:bodyPr>
          <a:lstStyle/>
          <a:p>
            <a:r>
              <a:rPr lang="ru-RU" sz="1800" dirty="0"/>
              <a:t>Бутоны роз – популярная поделка из </a:t>
            </a:r>
            <a:r>
              <a:rPr lang="ru-RU" sz="1800" dirty="0" err="1"/>
              <a:t>фоамирана</a:t>
            </a:r>
            <a:r>
              <a:rPr lang="ru-RU" sz="1800" dirty="0"/>
              <a:t>. Изготовить шаблон можно самостоятельно: достаточно разобрать настоящий цветок на лепестки, обвести их на бумаге, вырезать. Существуют готовые </a:t>
            </a:r>
            <a:r>
              <a:rPr lang="ru-RU" sz="1800" dirty="0" smtClean="0"/>
              <a:t>варианты</a:t>
            </a: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2060848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Алгоритм изготовления розы прост в исполнении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1. По шаблону вырезаем лепестки, листья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80928"/>
            <a:ext cx="5142858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80928"/>
            <a:ext cx="3335337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0071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19256" cy="61412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2. Придаем форму лепесткам, потихоньку растягивая края</a:t>
            </a:r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59" r="50000" b="24182"/>
          <a:stretch/>
        </p:blipFill>
        <p:spPr bwMode="auto">
          <a:xfrm>
            <a:off x="1599881" y="3112795"/>
            <a:ext cx="5296223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" t="25000" r="49999" b="50000"/>
          <a:stretch/>
        </p:blipFill>
        <p:spPr bwMode="auto">
          <a:xfrm>
            <a:off x="4283968" y="908720"/>
            <a:ext cx="3225109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82" y="936332"/>
            <a:ext cx="332898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3597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19256" cy="6141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3. Стебель оформляют из </a:t>
            </a:r>
            <a:r>
              <a:rPr lang="ru-RU" sz="1800" dirty="0" smtClean="0"/>
              <a:t>проволоки</a:t>
            </a:r>
            <a:r>
              <a:rPr lang="ru-RU" sz="1800" dirty="0"/>
              <a:t>, Из зеленого </a:t>
            </a:r>
            <a:r>
              <a:rPr lang="ru-RU" sz="1800" dirty="0" err="1"/>
              <a:t>фоамирана</a:t>
            </a:r>
            <a:r>
              <a:rPr lang="ru-RU" sz="1800" dirty="0"/>
              <a:t> вырежьте полоски шириной 0,5-0,7 мм. Конец каждой ленточки срежьте наискосок. Туго оберните ей </a:t>
            </a:r>
            <a:r>
              <a:rPr lang="ru-RU" sz="1800" dirty="0" smtClean="0"/>
              <a:t>проволоку, </a:t>
            </a:r>
            <a:r>
              <a:rPr lang="ru-RU" sz="1800" dirty="0"/>
              <a:t>предварительно смазав кончик клеем. Приклейте лист к проволоке.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6490" y="4869160"/>
            <a:ext cx="4283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4. Формируют бутон, поочередно приклеивая лепестки  размера.</a:t>
            </a:r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217" y="1519813"/>
            <a:ext cx="6280482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142" b="24467"/>
          <a:stretch/>
        </p:blipFill>
        <p:spPr bwMode="auto">
          <a:xfrm>
            <a:off x="4074299" y="4509120"/>
            <a:ext cx="3333750" cy="2224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40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Информация использована с сайта:</a:t>
            </a:r>
          </a:p>
          <a:p>
            <a:r>
              <a:rPr lang="ru-RU" dirty="0" smtClean="0"/>
              <a:t>https</a:t>
            </a:r>
            <a:r>
              <a:rPr lang="ru-RU" dirty="0"/>
              <a:t>://mirpozitiva.ru/articles/2051-roza-iz-foamirana-master-klassy.html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1785010"/>
            <a:ext cx="6264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/>
              <a:t>Спасибо за внимание</a:t>
            </a:r>
            <a:endParaRPr lang="ru-RU" sz="4000" i="1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7" t="75405" r="49593"/>
          <a:stretch/>
        </p:blipFill>
        <p:spPr bwMode="auto">
          <a:xfrm>
            <a:off x="1547186" y="2636912"/>
            <a:ext cx="5761596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6922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71</TotalTime>
  <Words>131</Words>
  <Application>Microsoft Office PowerPoint</Application>
  <PresentationFormat>Экран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Эркер</vt:lpstr>
      <vt:lpstr>Презентация PowerPoint</vt:lpstr>
      <vt:lpstr>Бутоны роз – популярная поделка из фоамирана. Изготовить шаблон можно самостоятельно: достаточно разобрать настоящий цветок на лепестки, обвести их на бумаге, вырезать. Существуют готовые варианты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</cp:revision>
  <dcterms:created xsi:type="dcterms:W3CDTF">2022-04-26T01:42:15Z</dcterms:created>
  <dcterms:modified xsi:type="dcterms:W3CDTF">2022-04-26T03:07:11Z</dcterms:modified>
</cp:coreProperties>
</file>