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6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ru/pin/18366310970457811/" TargetMode="External"/><Relationship Id="rId2" Type="http://schemas.openxmlformats.org/officeDocument/2006/relationships/hyperlink" Target="https://postila.ru/post/1928473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800" dirty="0" smtClean="0"/>
              <a:t>по направлению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«Декоративно прикладное творчество»</a:t>
            </a:r>
            <a:br>
              <a:rPr lang="ru-RU" sz="2400" dirty="0" smtClean="0"/>
            </a:br>
            <a:r>
              <a:rPr lang="ru-RU" sz="1800" dirty="0" smtClean="0"/>
              <a:t>на тему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</a:t>
            </a:r>
            <a:r>
              <a:rPr lang="ru-RU" sz="2400" dirty="0" smtClean="0"/>
              <a:t>Ажурный ремень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                                           Специалист по социальной работе:</a:t>
            </a:r>
          </a:p>
          <a:p>
            <a:r>
              <a:rPr lang="ru-RU" sz="2000" dirty="0" smtClean="0"/>
              <a:t>                                                                           </a:t>
            </a:r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3495" y="1600200"/>
            <a:ext cx="7315009" cy="48736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3f3ca0fb076d578c0184d101897b82a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475656" y="-531440"/>
            <a:ext cx="6048674" cy="763284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54fe75e9d7bd0b196968e823000b1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04665"/>
            <a:ext cx="7704856" cy="612067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86e3b07da83063c5c7b42132975abdf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7848872" cy="599715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Arial Black" pitchFamily="34" charset="0"/>
              </a:rPr>
              <a:t>Спасибо  за  внимание!</a:t>
            </a:r>
            <a:endParaRPr lang="ru-RU" i="1" dirty="0">
              <a:latin typeface="Arial Black" pitchFamily="34" charset="0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Источник: сайт «Любители рукоделия</a:t>
            </a:r>
            <a:r>
              <a:rPr lang="ru-RU" dirty="0" smtClean="0"/>
              <a:t>»</a:t>
            </a:r>
          </a:p>
          <a:p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postila.ru/post/19284737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https://www.pinterest.ru/pin/18366310970457811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en-US" dirty="0" smtClean="0"/>
              <a:t>https://www.pinterest.ru/pin/701154235711511167/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42</Words>
  <Application>Microsoft Office PowerPoint</Application>
  <PresentationFormat>Экран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ГАУ «КЦСОН города Каменска-Уральского»   Школа пожилого возраста по направлению  «Декоративно прикладное творчество» на тему  «Ажурный ремень»</vt:lpstr>
      <vt:lpstr>Необходимые  материалы:</vt:lpstr>
      <vt:lpstr>Слайд 3</vt:lpstr>
      <vt:lpstr>Слайд 4</vt:lpstr>
      <vt:lpstr>Слайд 5</vt:lpstr>
      <vt:lpstr>Слайд 6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7</cp:revision>
  <dcterms:created xsi:type="dcterms:W3CDTF">2020-10-11T12:02:04Z</dcterms:created>
  <dcterms:modified xsi:type="dcterms:W3CDTF">2022-04-18T16:44:55Z</dcterms:modified>
</cp:coreProperties>
</file>