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D265111D-E50A-4EB9-A968-0047534D4425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111D-E50A-4EB9-A968-0047534D4425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111D-E50A-4EB9-A968-0047534D4425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111D-E50A-4EB9-A968-0047534D4425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111D-E50A-4EB9-A968-0047534D4425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111D-E50A-4EB9-A968-0047534D4425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111D-E50A-4EB9-A968-0047534D4425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111D-E50A-4EB9-A968-0047534D4425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111D-E50A-4EB9-A968-0047534D4425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111D-E50A-4EB9-A968-0047534D4425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111D-E50A-4EB9-A968-0047534D4425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D265111D-E50A-4EB9-A968-0047534D4425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pb-evgrafova.ru/stressy-i-stressoustojchivos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3212976"/>
            <a:ext cx="7189447" cy="364502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Жизнь без </a:t>
            </a:r>
            <a:r>
              <a:rPr lang="ru-RU" dirty="0" err="1" smtClean="0"/>
              <a:t>стре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ГАУ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«КЦСОН города Каменска-Уральского»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Школа пожилого возраста  по направлению 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Направление школы пожилого возраста</a:t>
            </a:r>
            <a:r>
              <a:rPr lang="ru-RU" sz="31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1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Обучение навыкам ухода».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200" b="1" dirty="0">
                <a:solidFill>
                  <a:srgbClr val="002060"/>
                </a:solidFill>
              </a:rPr>
              <a:t>Тема: </a:t>
            </a:r>
            <a:r>
              <a:rPr lang="ru-RU" sz="2200" b="1" dirty="0" smtClean="0">
                <a:solidFill>
                  <a:srgbClr val="002060"/>
                </a:solidFill>
              </a:rPr>
              <a:t>«Стрессоустойчивость в современном мире»</a:t>
            </a:r>
            <a:r>
              <a:rPr lang="ru-RU" sz="2200" b="1" dirty="0">
                <a:solidFill>
                  <a:srgbClr val="002060"/>
                </a:solidFill>
              </a:rPr>
              <a:t/>
            </a:r>
            <a:br>
              <a:rPr lang="ru-RU" sz="2200" b="1" dirty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Руководитель</a:t>
            </a:r>
            <a:r>
              <a:rPr lang="ru-RU" sz="2200" b="1" dirty="0">
                <a:solidFill>
                  <a:srgbClr val="002060"/>
                </a:solidFill>
              </a:rPr>
              <a:t>: Специалист по социальной работе  Романова М.В. </a:t>
            </a:r>
            <a:br>
              <a:rPr lang="ru-RU" sz="2200" b="1" dirty="0">
                <a:solidFill>
                  <a:srgbClr val="002060"/>
                </a:solidFill>
              </a:rPr>
            </a:br>
            <a:r>
              <a:rPr lang="ru-RU" dirty="0"/>
              <a:t>сса</a:t>
            </a:r>
            <a:endParaRPr lang="ru-RU" dirty="0"/>
          </a:p>
        </p:txBody>
      </p:sp>
      <p:pic>
        <p:nvPicPr>
          <p:cNvPr id="8194" name="Picture 2" descr="C:\Users\User\Desktop\s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0"/>
            <a:ext cx="7608168" cy="4279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8720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Научиться распознавать и преодолевать стресс.</a:t>
            </a:r>
          </a:p>
          <a:p>
            <a:pPr algn="ctr"/>
            <a:r>
              <a:rPr lang="ru-RU" dirty="0" smtClean="0"/>
              <a:t>Жить, не переживая по каждому поводу и не раздражаться если что-то не так.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283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4b504eee28f198dac87b920d5ce6dbc631809ee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860717"/>
            <a:ext cx="6696744" cy="5022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731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b173ec0c9e931e027e2b76e22aa60da9b85d0a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75" y="962025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865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6d209149f41233601d8ddb2ea171a359130ceb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08720"/>
            <a:ext cx="6858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6347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ab349b51b0da4eb611540b9af58046ce40261e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887413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7037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4b5f137cbb35e207cd142a5879380e74d5d682d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90872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4654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ef7ab662bbdbe675a89844f0548f60768d2519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0872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227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1716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7170" name="Picture 2" descr="C:\Users\User\Desktop\s1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44824"/>
            <a:ext cx="6121398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411760" y="414908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hlinkClick r:id="rId3"/>
              </a:rPr>
              <a:t>https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hlinkClick r:id="rId3"/>
              </a:rPr>
              <a:t>://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hlinkClick r:id="rId3"/>
              </a:rPr>
              <a:t>ru.wikipedia.org/wiki</a:t>
            </a:r>
            <a:endParaRPr lang="ru-RU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hlinkClick r:id="rId4"/>
              </a:rPr>
              <a:t>http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hlinkClick r:id="rId4"/>
              </a:rPr>
              <a:t>://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hlinkClick r:id="rId4"/>
              </a:rPr>
              <a:t>opb-evgrafova.ru/stressy-i-stressoustojchivost</a:t>
            </a:r>
            <a:endParaRPr lang="ru-RU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http://opb-evgrafova.ru/stressy-i-stressoustojchivost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246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27</TotalTime>
  <Words>43</Words>
  <Application>Microsoft Office PowerPoint</Application>
  <PresentationFormat>Экран (4:3)</PresentationFormat>
  <Paragraphs>8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Century Gothic</vt:lpstr>
      <vt:lpstr>Times New Roman</vt:lpstr>
      <vt:lpstr>Wingdings 2</vt:lpstr>
      <vt:lpstr>Остин</vt:lpstr>
      <vt:lpstr>Жизнь без стреГАУ «КЦСОН города Каменска-Уральского»  Школа пожилого возраста  по направлению    Направление школы пожилого возраста «Обучение навыкам ухода».  Тема: «Стрессоустойчивость в современном мире» Руководитель: Специалист по социальной работе  Романова М.В.  сса</vt:lpstr>
      <vt:lpstr>Цель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Жизнь без стресса</dc:title>
  <dc:creator>User</dc:creator>
  <cp:lastModifiedBy>Максунова Елена Васильевна</cp:lastModifiedBy>
  <cp:revision>5</cp:revision>
  <cp:lastPrinted>2022-04-25T07:11:57Z</cp:lastPrinted>
  <dcterms:created xsi:type="dcterms:W3CDTF">2020-05-21T18:07:01Z</dcterms:created>
  <dcterms:modified xsi:type="dcterms:W3CDTF">2022-04-25T07:21:50Z</dcterms:modified>
</cp:coreProperties>
</file>