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5/27/2022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600200"/>
            <a:ext cx="6355080" cy="443484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в Консультативном отделении</a:t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114604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Каменска-Уральского»</a:t>
            </a:r>
            <a:endParaRPr lang="ru-RU" dirty="0"/>
          </a:p>
        </p:txBody>
      </p:sp>
      <p:pic>
        <p:nvPicPr>
          <p:cNvPr id="4" name="Picture 2" descr="C:\Users\Andreeva_TI\Desktop\Сердечк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1447800"/>
            <a:ext cx="1642839" cy="1657350"/>
          </a:xfrm>
          <a:prstGeom prst="rect">
            <a:avLst/>
          </a:prstGeom>
          <a:noFill/>
        </p:spPr>
      </p:pic>
      <p:pic>
        <p:nvPicPr>
          <p:cNvPr id="1026" name="Picture 2" descr="D:\фото 2018г\СТАТЬИ НА САЙТ  Дмитриева 2018\JHlX-NugiT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200400"/>
            <a:ext cx="3073400" cy="2305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200" y="1219200"/>
            <a:ext cx="4419600" cy="4815840"/>
          </a:xfrm>
        </p:spPr>
        <p:txBody>
          <a:bodyPr>
            <a:normAutofit fontScale="90000"/>
          </a:bodyPr>
          <a:lstStyle/>
          <a:p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Обучение Компьютерной грамоте, группа из 4 человек, обучение на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ноут-буках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Основные разделы: знакомство с ПК и его функциями, выход в соц.сети (одноклассники, контакт и др.), обучение пользованию сайтами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гос.услуги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 др. Занятия проводит специалист по социальной работе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Тумашова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Е.В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Обучение Английскому языку.</a:t>
            </a:r>
            <a:r>
              <a:rPr lang="ru-RU" sz="1600" dirty="0" smtClean="0"/>
              <a:t> 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коммуникативные умения в основных видах речевой деятельности: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говорение, чтение и письмо. Занятия проводит специалист по социальной работе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Веденская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И.П. 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91744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Приглашаем посетить  Школы пожилого возраста</a:t>
            </a:r>
          </a:p>
          <a:p>
            <a:pPr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Консультативном отделении работает 4 Школы пожилого возраста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фото 2022\ЛЕНА ФОТО КОМП.ГР\IMG_2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95400"/>
            <a:ext cx="3124200" cy="2082800"/>
          </a:xfrm>
          <a:prstGeom prst="rect">
            <a:avLst/>
          </a:prstGeom>
          <a:noFill/>
        </p:spPr>
      </p:pic>
      <p:pic>
        <p:nvPicPr>
          <p:cNvPr id="1027" name="Picture 3" descr="D:\фото 2021г\ФОТО\фото Ирина\Фото компьютерной грамотности и английского языка\IMG_20210219_102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581400"/>
            <a:ext cx="3200400" cy="240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4400" y="1371600"/>
            <a:ext cx="3962400" cy="4663440"/>
          </a:xfrm>
        </p:spPr>
        <p:txBody>
          <a:bodyPr>
            <a:normAutofit fontScale="90000"/>
          </a:bodyPr>
          <a:lstStyle/>
          <a:p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Декоративно-прикладное творчество. Изготовление сувениров, открыток интересных поделок. Занятия проводит специалист по социальной работе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Паюсова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Т.В.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Социальный туризм. Экскурсии по городу Каменску Уральскому. Поездки по природным достопримечательностям,  историческим  местам и православным соборам. Организует поездки и экскурсии специалист по социальной работе </a:t>
            </a:r>
            <a:r>
              <a:rPr lang="ru-RU" sz="1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Веденская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И.П.</a:t>
            </a:r>
            <a:endParaRPr lang="ru-RU" sz="18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99364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Приглашаем посетить  Школы пожилого возраста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Консультативном отделении работает 4 Школы пожилого возраста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D:\фото 2022\фото совет ветеранов Красногорский\13.04.2022 Совет Ветеранов Красногорского район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371600"/>
            <a:ext cx="3657600" cy="1981200"/>
          </a:xfrm>
          <a:prstGeom prst="rect">
            <a:avLst/>
          </a:prstGeom>
          <a:noFill/>
        </p:spPr>
      </p:pic>
      <p:pic>
        <p:nvPicPr>
          <p:cNvPr id="2051" name="Picture 3" descr="D:\фото 2018г\пышма на сайт\P1130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505200"/>
            <a:ext cx="3505200" cy="2628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371600"/>
            <a:ext cx="8183880" cy="3505200"/>
          </a:xfrm>
        </p:spPr>
        <p:txBody>
          <a:bodyPr>
            <a:normAutofit fontScale="90000"/>
          </a:bodyPr>
          <a:lstStyle/>
          <a:p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 вас есть желание посещать наши школы то: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Нужно обратиться за консультацией по телефону  39-98-03 к специалистам по социальной работе и договориться о встрече.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Также можно обратиться через нашу страничку в Одноклассниках – Консультативное отделение. 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Школы пожилого возраста работают с сентября по май, с июня по август – каникулы.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Мы рады с вами сотрудничать!</a:t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917448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Приглашаем посетить  Школы пожилого возраста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Консультативном отделении работает 4 Школы пожилого возраста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D:\фото 2018г\фото консультирование\DSC03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4191000"/>
            <a:ext cx="3098800" cy="2324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96</TotalTime>
  <Words>135</Words>
  <Application>Microsoft Office PowerPoint</Application>
  <PresentationFormat>Экран (4:3)</PresentationFormat>
  <Paragraphs>11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Аспект</vt:lpstr>
      <vt:lpstr>Школа пожилого возраста  в Консультативном отделении           2022 год</vt:lpstr>
      <vt:lpstr>Обучение Компьютерной грамоте, группа из 4 человек, обучение на ноут-буках. Основные разделы: знакомство с ПК и его функциями, выход в соц.сети (одноклассники, контакт и др.), обучение пользованию сайтами гос.услуги и др. Занятия проводит специалист по социальной работе Тумашова Е.В    Обучение Английскому языку. коммуникативные умения в основных видах речевой деятельности: аудирование, говорение, чтение и письмо. Занятия проводит специалист по социальной работе Веденская И.П.    </vt:lpstr>
      <vt:lpstr>Декоративно-прикладное творчество. Изготовление сувениров, открыток интересных поделок. Занятия проводит специалист по социальной работе Паюсова Т.В.     Социальный туризм. Экскурсии по городу Каменску Уральскому. Поездки по природным достопримечательностям,  историческим  местам и православным соборам. Организует поездки и экскурсии специалист по социальной работе Веденская И.П.</vt:lpstr>
      <vt:lpstr>Если у вас есть желание посещать наши школы то:  Нужно обратиться за консультацией по телефону  39-98-03 к специалистам по социальной работе и договориться о встрече.  Также можно обратиться через нашу страничку в Одноклассниках – Консультативное отделение.   Школы пожилого возраста работают с сентября по май, с июня по август – каникулы.  Мы рады с вами сотрудничать!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Андреева Татьяна Ивановна</dc:creator>
  <cp:lastModifiedBy>Andreeva_TI</cp:lastModifiedBy>
  <cp:revision>23</cp:revision>
  <dcterms:created xsi:type="dcterms:W3CDTF">2022-05-26T10:39:30Z</dcterms:created>
  <dcterms:modified xsi:type="dcterms:W3CDTF">2022-05-27T05:38:04Z</dcterms:modified>
</cp:coreProperties>
</file>